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ink/ink14.xml" ContentType="application/inkml+xml"/>
  <Override PartName="/ppt/notesSlides/notesSlide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7.xml" ContentType="application/vnd.openxmlformats-officedocument.presentationml.notesSlide+xml"/>
  <Override PartName="/ppt/ink/ink17.xml" ContentType="application/inkml+xml"/>
  <Override PartName="/ppt/notesSlides/notesSlide8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8F353-716C-487E-AE89-80E1D54D9F64}" v="3" dt="2025-09-17T13:18:21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RANSH JAIN" userId="675b01bc-31b6-4a93-a9f6-f6e6dc39eeb2" providerId="ADAL" clId="{B893DB97-FF01-48EA-A3CA-7DF41A7037D8}"/>
    <pc:docChg chg="undo custSel modSld">
      <pc:chgData name="VIRANSH JAIN" userId="675b01bc-31b6-4a93-a9f6-f6e6dc39eeb2" providerId="ADAL" clId="{B893DB97-FF01-48EA-A3CA-7DF41A7037D8}" dt="2025-09-17T13:18:30.193" v="7" actId="9405"/>
      <pc:docMkLst>
        <pc:docMk/>
      </pc:docMkLst>
      <pc:sldChg chg="addSp delSp modSp mod">
        <pc:chgData name="VIRANSH JAIN" userId="675b01bc-31b6-4a93-a9f6-f6e6dc39eeb2" providerId="ADAL" clId="{B893DB97-FF01-48EA-A3CA-7DF41A7037D8}" dt="2025-09-17T13:18:30.193" v="7" actId="9405"/>
        <pc:sldMkLst>
          <pc:docMk/>
          <pc:sldMk cId="0" sldId="258"/>
        </pc:sldMkLst>
        <pc:inkChg chg="add del">
          <ac:chgData name="VIRANSH JAIN" userId="675b01bc-31b6-4a93-a9f6-f6e6dc39eeb2" providerId="ADAL" clId="{B893DB97-FF01-48EA-A3CA-7DF41A7037D8}" dt="2025-09-17T13:18:12.438" v="2"/>
          <ac:inkMkLst>
            <pc:docMk/>
            <pc:sldMk cId="0" sldId="258"/>
            <ac:inkMk id="13" creationId="{299651DB-C958-38F4-9010-D4CD9352FCB1}"/>
          </ac:inkMkLst>
        </pc:inkChg>
        <pc:inkChg chg="add mod">
          <ac:chgData name="VIRANSH JAIN" userId="675b01bc-31b6-4a93-a9f6-f6e6dc39eeb2" providerId="ADAL" clId="{B893DB97-FF01-48EA-A3CA-7DF41A7037D8}" dt="2025-09-17T13:18:21.847" v="6"/>
          <ac:inkMkLst>
            <pc:docMk/>
            <pc:sldMk cId="0" sldId="258"/>
            <ac:inkMk id="14" creationId="{EFDDF44C-843A-2D55-F2D4-E54F8556D76E}"/>
          </ac:inkMkLst>
        </pc:inkChg>
        <pc:inkChg chg="add del">
          <ac:chgData name="VIRANSH JAIN" userId="675b01bc-31b6-4a93-a9f6-f6e6dc39eeb2" providerId="ADAL" clId="{B893DB97-FF01-48EA-A3CA-7DF41A7037D8}" dt="2025-09-17T13:18:21.200" v="5" actId="9405"/>
          <ac:inkMkLst>
            <pc:docMk/>
            <pc:sldMk cId="0" sldId="258"/>
            <ac:inkMk id="15" creationId="{54CF1DDC-8161-E754-94E9-43C4C26EC689}"/>
          </ac:inkMkLst>
        </pc:inkChg>
        <pc:inkChg chg="add">
          <ac:chgData name="VIRANSH JAIN" userId="675b01bc-31b6-4a93-a9f6-f6e6dc39eeb2" providerId="ADAL" clId="{B893DB97-FF01-48EA-A3CA-7DF41A7037D8}" dt="2025-09-17T13:18:30.193" v="7" actId="9405"/>
          <ac:inkMkLst>
            <pc:docMk/>
            <pc:sldMk cId="0" sldId="258"/>
            <ac:inkMk id="16" creationId="{51F112A7-AC45-9CBB-A4C7-9FA6FD12D549}"/>
          </ac:inkMkLst>
        </pc:inkChg>
      </pc:sldChg>
      <pc:sldChg chg="addSp mod">
        <pc:chgData name="VIRANSH JAIN" userId="675b01bc-31b6-4a93-a9f6-f6e6dc39eeb2" providerId="ADAL" clId="{B893DB97-FF01-48EA-A3CA-7DF41A7037D8}" dt="2025-09-17T13:17:46.888" v="0" actId="9405"/>
        <pc:sldMkLst>
          <pc:docMk/>
          <pc:sldMk cId="0" sldId="259"/>
        </pc:sldMkLst>
        <pc:inkChg chg="add">
          <ac:chgData name="VIRANSH JAIN" userId="675b01bc-31b6-4a93-a9f6-f6e6dc39eeb2" providerId="ADAL" clId="{B893DB97-FF01-48EA-A3CA-7DF41A7037D8}" dt="2025-09-17T13:17:46.888" v="0" actId="9405"/>
          <ac:inkMkLst>
            <pc:docMk/>
            <pc:sldMk cId="0" sldId="259"/>
            <ac:inkMk id="10" creationId="{38B47A4D-51DF-1864-226B-E33E5845E834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13:14:36.16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0 372,'465'-9,"-328"-1,188-38,96-54,-56 12,2 27,-346 61,-6 1,0-1,-1-1,17-4,-16-2,-15 8,0 1,0-1,-1 1,1 0,0-1,0 1,0-1,0 1,-1-1,1 1,0 0,-1-1,1 1,0-1,-1 1,1 0,0-1,-1 1,1 0,0 0,-1-1,1 1,-1 0,1 0,-1 0,1-1,-1 1,1 0,-1 0,1 0,0 0,-1 0,1 0,-1 0,1 0,-2 0,-44-7,0 1,0 3,-66 3,40 1,-98 3,-321 51,402-36,-104 37,22-6,168-50,0 1,0 0,0 0,1 0,-1 0,0 0,0 0,-3 4,6-5,0 0,-1 0,1 0,0 1,0-1,0 0,0 0,0 0,0 1,0-1,0 0,0 0,1 0,-1 0,0 1,0-1,0 0,0 0,0 0,0 0,0 1,0-1,0 0,1 0,-1 0,0 0,0 0,0 1,0-1,0 0,1 0,-1 0,0 0,0 0,0 0,0 0,1 0,-1 0,0 0,0 0,0 0,0 0,1 0,-1 0,0 0,27 5,429 4,-301-10,179-1,237 3,-752-2,-1179 1,2788 0,-1368 4,-59-2,-8 2,-32 5,-365 60,192-37,-281 51,347-53,110-18,36-12,-1 0,1 0,-1 0,1 0,-1 1,1-1,-1 0,1 0,-1 1,1-1,-1 0,1 1,0-1,-1 0,1 1,-1-1,1 1,0-1,0 1,-1-1,1 1,0-1,0 1,-1 0,4 1,0-1,-1 1,1-1,0 0,0 0,1 0,-1 0,0 0,0-1,0 1,0-1,1 0,4 0,448 8,-355-9,218-7,337-52,-577 45,-46 4,-33 11,0 0,0 0,0 0,0-1,0 1,0 0,0 0,0 0,0 0,1 0,-1 0,0 0,0-1,0 1,0 0,0 0,0 0,0 0,0 0,0 0,0-1,0 1,0 0,0 0,0 0,0 0,0 0,0-1,0 1,0 0,0 0,0 0,0 0,-1 0,1 0,0-1,0 1,0 0,0 0,0 0,0 0,0 0,0 0,0 0,-1 0,1 0,0 0,0-1,0 1,0 0,0 0,0 0,-1 0,1 0,0 0,0 0,0 0,0 0,-25-5,-87-4,-125 6,115 4,-23-2,-533 18,671-17,1 1,-1-1,0 1,1 1,-1-1,-12 6,20-7,-1 0,0 1,0-1,0 1,1-1,-1 0,0 1,1-1,-1 0,0 0,1 1,-1-1,0 0,1 0,-1 1,0-1,1 0,-1 0,1 0,-1 0,1 0,-1 0,0 1,1-1,-1 0,1 0,-1 0,1 0,0-1,42 7,118 2,514-17,11-37,-574 38,-52 3,230-19,-13-23,-234 35,-41 12,-1-1,0 1,0-1,1 1,-1-1,0 1,0-1,0 0,0 1,0-1,0 0,0 0,0 0,1-2,-2 3,0-1,0 1,0-1,0 0,-1 1,1-1,0 1,-1-1,1 1,0 0,-1-1,1 1,0-1,-1 1,1-1,-1 1,1 0,-1-1,1 1,-1 0,1 0,-1-1,1 1,-1 0,1 0,-1 0,1 0,-1 0,0 0,0 0,-49-10,-139-3,-1368 1,1198 15,286-2,-24-1,220 2,-37-3,1920 0,-2085 11,-148 10,-272 27,6 25,453-65,14-3,1 1,-1 1,-41 16,67-22,1 0,-1 1,0-1,0 0,1 0,-1 0,0 0,0 0,1 0,-1 1,0-1,0 0,1 0,-1 0,0 1,0-1,0 0,0 0,1 1,-1-1,0 0,0 0,0 1,0-1,0 0,0 0,0 1,0-1,0 0,0 1,0-1,0 0,0 1,0-1,0 0,0 0,0 1,0-1,0 0,0 0,0 1,0-1,-1 0,1 0,0 1,0-1,0 0,0 0,-1 1,1-1,0 0,0 0,0 0,-1 0,1 1,0-1,-1 0,1 0,0 0,-1 0,19 4,0 0,1-2,-1 0,0-1,23-2,7 1,771-2,-470 0,-69-8,-228 5,0-3,-1-2,66-21,-97 25,1 1,0 1,-1 1,29-1,85 6,-60 0,0-3,-28-1,65 7,-105-3,-1-1,0 1,0-1,0 2,0-1,0 0,0 1,-1 0,1 0,-1 0,0 1,7 7,-9-9,0-1,-1 1,1 0,-1-1,0 1,0 0,1 0,-1 0,0 0,-1 0,1 0,0 0,-1 0,1 0,-1 1,1-1,-1 0,0 0,0 0,0 1,0-1,-1 0,1 0,0 1,-1-1,0 0,1 0,-1 0,0 0,0 0,0 0,-1 0,-1 2,-3 1,-1 0,0-1,0 0,0 0,-1-1,1 1,-1-2,0 1,-8 1,-10 4,-234 68,237-70,-18 3,0-1,0-3,-44 1,-125-9,145-4,0-2,-100-28,-77-12,-268 16,-3 33,277 1,-1001 0,1199-1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5:42.8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898 1 24572,'-241'612'0,"-416"-652"0,1164 458 0,-747 195 0,794-967 0,-47 772 0,-671-1055 0,719 285 0,-1212 310 0,493-594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5:50.7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530 534 24575,'10'-12'0,"1"0"0,0 0 0,1 1 0,0 0 0,1 1 0,0 0 0,0 1 0,1 1 0,23-11 0,1-2 0,91-49 0,70-44 0,-198 114 0,1-1 0,-1 0 0,0 1 0,0-1 0,1 0 0,-1 0 0,0 0 0,0 0 0,0 0 0,0 0 0,0 0 0,0-1 0,-1 1 0,1 0 0,1-3 0,-2 4 0,0-1 0,-1 1 0,1-1 0,0 1 0,-1 0 0,1-1 0,0 1 0,-1 0 0,1-1 0,-1 1 0,1 0 0,-1-1 0,1 1 0,0 0 0,-1 0 0,1-1 0,-1 1 0,1 0 0,-1 0 0,1 0 0,-1 0 0,1 0 0,-1 0 0,1 0 0,-1 0 0,1 0 0,-1 0 0,0 0 0,-56 5 0,-35 14 0,-175 60 0,257-76 0,-2 1 0,-1 1 0,1-1 0,0 2 0,0 0 0,0 0 0,-12 10 0,23-16 0,1 1 0,0-1 0,-1 0 0,1 0 0,-1 1 0,1-1 0,0 0 0,-1 0 0,1 1 0,0-1 0,-1 0 0,1 1 0,0-1 0,-1 1 0,1-1 0,0 0 0,0 1 0,-1-1 0,1 1 0,0-1 0,0 1 0,0-1 0,0 1 0,0-1 0,0 1 0,0-1 0,0 1 0,0-1 0,0 1 0,0-1 0,0 0 0,0 1 0,0-1 0,0 1 0,0-1 0,1 1 0,-1-1 0,0 1 0,0-1 0,0 0 0,1 1 0,-1-1 0,0 1 0,1-1 0,-1 0 0,0 1 0,1-1 0,23 9 0,24-2 0,-34-6 0,0 1 0,0 1 0,-1 0 0,16 6 0,-28-9 0,0 0 0,0 1 0,-1-1 0,1 0 0,0 0 0,0 1 0,-1-1 0,1 1 0,0-1 0,-1 1 0,1-1 0,0 1 0,-1-1 0,1 1 0,-1-1 0,1 1 0,-1 0 0,1-1 0,-1 1 0,0 0 0,1 0 0,-1-1 0,0 1 0,0 0 0,1 0 0,-1-1 0,0 1 0,0 0 0,0 0 0,0 0 0,0-1 0,0 1 0,0 0 0,0 0 0,0 0 0,0-1 0,0 1 0,-1 0 0,1 0 0,0-1 0,-1 2 0,-2 4 0,-1-1 0,0 0 0,0-1 0,0 1 0,-5 4 0,-29 25 0,-3-1 0,0-2 0,-62 34 0,-38 27 0,121-72 0,20-20 0,-1 0 0,1 1 0,0-1 0,-1 1 0,1-1 0,0 1 0,-1-1 0,1 0 0,0 1 0,0 0 0,0-1 0,0 1 0,-1-1 0,1 1 0,0-1 0,0 1 0,0-1 0,0 1 0,0-1 0,0 1 0,0-1 0,1 1 0,-1-1 0,0 1 0,2 1 0,0-1 0,-1 0 0,1 0 0,0 0 0,0 0 0,0 0 0,1 0 0,-1 0 0,0-1 0,0 1 0,0-1 0,0 0 0,1 1 0,-1-1 0,0 0 0,0 0 0,3-1 0,41-1 0,1-2 0,76-16 0,-101 16 0,687-128 0,-656 119 0,-44 8 0,-12 0 0,-6 2 0,-1 1 0,0 0 0,0 1 0,0 0 0,0 0 0,-11 1 0,1 0 0,-40-1 0,36 2 0,1-2 0,0 0 0,-1-1 0,1-1 0,-26-8 0,47 11 0,0 0 0,1-1 0,-1 1 0,1-1 0,-1 0 0,1 1 0,0-1 0,-1 0 0,1 0 0,0 0 0,-1 0 0,1 0 0,0 0 0,0 0 0,0 0 0,0 0 0,0-1 0,0 1 0,0 0 0,0-2 0,1 2 0,-1-1 0,1 1 0,1 0 0,-1 0 0,0 0 0,0 0 0,0-1 0,1 1 0,-1 0 0,0 0 0,1 0 0,-1 0 0,1 0 0,-1 0 0,1 0 0,0 0 0,-1 0 0,1 0 0,0 0 0,1-1 0,7-5 0,-1-1 0,2 2 0,-1-1 0,14-6 0,-19 11 0,31-17 0,49-31 0,-82 49 0,1-1 0,-1 0 0,0 1 0,0-1 0,0 0 0,0 0 0,-1 0 0,1 0 0,0-1 0,1-3 0,-3 6 0,1-1 0,-1 0 0,0 1 0,0-1 0,0 1 0,0-1 0,0 0 0,0 1 0,0-1 0,0 0 0,0 1 0,0-1 0,0 0 0,0 1 0,0-1 0,0 1 0,-1-1 0,1 0 0,0 1 0,-1-1 0,1 1 0,0-1 0,-1 1 0,1-1 0,0 1 0,-1-1 0,0 0 0,-4-2 0,1 1 0,-1-1 0,1 1 0,-1 1 0,0-1 0,0 0 0,0 1 0,0 0 0,-9 0 0,-109-9 0,-237 13 0,344-3 0,0 1 0,0 0 0,0 2 0,0 0 0,-19 6 0,35-9 0,-1 0 0,1 0 0,-1 0 0,1 0 0,-1 0 0,1 0 0,-1 1 0,1-1 0,-1 0 0,1 0 0,-1 0 0,1 1 0,-1-1 0,1 0 0,0 1 0,-1-1 0,1 0 0,0 1 0,-1-1 0,1 1 0,0-1 0,-1 1 0,1-1 0,0 0 0,0 1 0,0-1 0,-1 1 0,1-1 0,0 1 0,0-1 0,0 2 0,13 7 0,29 1 0,-21-7 0,22 1 0,-39-2 0,-28 0 0,-459-5 0,455 2 0,-35-7 0,61 8 0,0 0 0,0 0 0,0-1 0,0 1 0,0 0 0,0-1 0,0 0 0,0 0 0,0 1 0,0-1 0,1 0 0,-1-1 0,0 1 0,0 0 0,1 0 0,-1-1 0,1 1 0,-2-2 0,3 2 0,0 0 0,0 1 0,0-1 0,0 1 0,0-1 0,0 0 0,0 1 0,0-1 0,0 0 0,0 1 0,0-1 0,0 1 0,0-1 0,1 0 0,-1 1 0,0-1 0,1 1 0,-1-1 0,0 1 0,1-1 0,0 0 0,19-17 0,5 3 0,0 1 0,1 1 0,0 1 0,38-11 0,120-26 0,-131 36 0,131-30 0,208-55 0,-353 88 0,0 1 0,1 2 0,0 2 0,47-1 0,158 16 0,-204-7 0,237 14 0,249 19 0,-459-31 0,1 3 0,97 25 0,-147-27 0,-1 0 0,24 12 0,-37-16 0,-1 1 0,1-1 0,-1 1 0,1 0 0,-1 0 0,0 1 0,0-1 0,-1 1 0,1 0 0,-1 0 0,0 0 0,4 7 0,-6-9 0,0 1 0,0-1 0,0 1 0,-1-1 0,1 1 0,-1-1 0,0 1 0,1-1 0,-1 1 0,0 0 0,-1-1 0,1 1 0,0-1 0,-1 1 0,1 0 0,-1-1 0,0 1 0,0-1 0,0 0 0,0 1 0,0-1 0,-2 3 0,-3 3 0,0 0 0,0 0 0,-1-1 0,-12 11 0,-18 10 0,-1-1 0,-1-1 0,-48 22 0,27-15 0,51-28 0,0 0 0,1 1 0,-1 0 0,-7 8 0,15-14 0,1 1 0,-1-1 0,1 0 0,-1 1 0,1-1 0,-1 1 0,1-1 0,-1 1 0,1-1 0,0 1 0,-1 0 0,1-1 0,0 1 0,0-1 0,-1 1 0,1 0 0,0-1 0,0 1 0,0 0 0,0-1 0,-1 1 0,1 0 0,0-1 0,0 1 0,0 0 0,1-1 0,-1 1 0,0 0 0,0-1 0,0 1 0,0 0 0,1-1 0,-1 1 0,0-1 0,1 1 0,-1-1 0,0 1 0,1 0 0,-1-1 0,1 1 0,-1-1 0,1 1 0,-1-1 0,1 0 0,-1 1 0,1-1 0,-1 0 0,2 1 0,32 10 0,15-6 0,-1-2 0,67-4 0,-104 1 0,27-2 0,-34 2 0,-6-1 0,-26 0 0,-744-5-610,528 6 498,1489 0-500,-1179 2 612,-66-2 0,0 0 0,1 0 1,-1 0-1,0 0 0,0-1 0,0 1 0,0 0 1,0 0-1,0 0 0,0 0 0,0 0 1,1 0-1,-1 0 0,0 0 0,0 0 0,0 0 1,0 0-1,0 0 0,0 0 0,1 0 1,-1 0-1,0 0 0,0 0 0,0 0 0,0 0 1,0 0-1,0 0 0,1 0 0,-1 0 1,0 0-1,0 1 0,0-1 0,0 0 0,0 0 1,0 0-1,0 0 0,0 0 0,0 0 1,1 0-1,-1 0 0,0 0 0,0 0 0,0 1 1,0-1-1,0 0 0,0 0 0,0 0 1,0 0-1,0 0 0,0 0 0,0 1 0,0-1 1,0 0-1,0 0 0,0 0 0,0 0 1,0 0-1,0 0 0,0 0 0,0 1 0,0-1 1,0 0-1,0 0 0,0 0 0,0 0 1,-18 6 101,-209 37 444,164-33-510,-291 45-476,-434 80-903,755-129 1471,1 2-1,-61 24 1,91-31-121,-1 0 0,1 0 0,-1 1 0,1-1 0,0 1 0,0 0 0,-1 0 0,1-1 0,0 1 0,1 1 0,-4 2 0,5-4-7,-1 0 1,1 0-1,0-1 0,0 1 1,-1 0-1,1 0 1,0 0-1,0 0 1,0 0-1,0-1 0,0 1 1,0 0-1,0 0 1,0 0-1,0 0 1,1 0-1,-1-1 0,0 1 1,1 0-1,-1 0 1,0 0-1,1-1 1,-1 1-1,1 0 0,-1 0 1,1-1-1,0 2 1,7 4-1,0-1 0,0 0 0,0 0 0,1 0 0,-1-1 0,1-1 0,0 1 0,1-1 0,12 2 0,64 15-128,156 16 1,103-12-345,555-16 2174,-1068-11-1541,75 2 57,13-2-23,0 4 0,-117 16 0,195-17-195,0 1 0,0-1 0,0 0 0,0 1 0,0-1 0,0 1 0,0-1 0,0 1 0,0 0 0,0 0 0,0 0 0,0 0 0,-3 3 0,7-3 0,0 0 0,-1 0 0,1 0 0,0 0 0,0 0 0,0 0 0,0 0 0,0-1 0,0 1 0,0-1 0,0 1 0,0-1 0,0 0 0,1 0 0,2 0 0,366 16 0,-264-16 0,27 2 0,609-3 0,-730 0 0,0 1 0,0-2 0,0 1 0,0-2 0,18-5 0,-29 7 0,0 1 0,0-1 0,0 0 0,0 0 0,-1 1 0,1-1 0,0 0 0,-1-1 0,1 1 0,0 0 0,-1 0 0,1-1 0,-1 1 0,0-1 0,1 1 0,-1-1 0,0 0 0,0 1 0,0-1 0,0 0 0,-1 0 0,1 0 0,0 0 0,-1 0 0,1 0 0,-1 0 0,1 0 0,-1 0 0,0 0 0,0 0 0,0 0 0,0 0 0,-1 0 0,1 0 0,0 0 0,-1 0 0,1 0 0,-1 1 0,0-1 0,0 0 0,-1-3 0,-1 0 0,0 0 0,0 1 0,-1-1 0,1 1 0,-1 0 0,0 0 0,0 0 0,0 1 0,-1-1 0,1 1 0,-1 0 0,-7-4 0,-10-3 0,-36-13 0,47 19 0,-53-15 0,-121-20 0,51 14 0,129 24 0,1 0 0,-1-1 0,1 1 0,0-1 0,-1 1 0,1-1 0,0-1 0,0 1 0,0 0 0,-6-6 0,9 6 0,0 1 0,0 0 0,0 0 0,1-1 0,-1 1 0,0-1 0,1 1 0,-1 0 0,1-1 0,0 1 0,-1-1 0,1 1 0,0-1 0,0 1 0,0-1 0,0 1 0,0-1 0,0 1 0,0-1 0,1 1 0,-1-1 0,0 1 0,1-1 0,-1 1 0,1-1 0,0 1 0,-1 0 0,1-1 0,0 1 0,0 0 0,0 0 0,0-1 0,0 1 0,2-1 0,7-8 0,1 0 0,0 1 0,0 0 0,1 1 0,0 0 0,1 1 0,-1 1 0,25-10 0,-22 11 0,-1-2 0,0 0 0,0 0 0,-1-1 0,0-1 0,13-11 0,-26 20 0,1 0 0,-1 0 0,1-1 0,-1 1 0,1 0 0,-1-1 0,0 1 0,1-1 0,-1 1 0,1-1 0,-1 1 0,0-1 0,1 1 0,-1-1 0,0 1 0,0-1 0,1 1 0,-1-1 0,0 1 0,0-1 0,0 0 0,0 1 0,0-1 0,0 1 0,0-1 0,0 0 0,0 1 0,0-1 0,0 1 0,0-1 0,0 1 0,0-1 0,0 0 0,-1 1 0,1-1 0,0 1 0,0-1 0,-1 1 0,1-1 0,0 1 0,-1-1 0,1 1 0,-1-1 0,1 1 0,-1 0 0,1-1 0,0 1 0,-1 0 0,0-1 0,-6-3 0,0 1 0,0 1 0,0-1 0,0 1 0,-1 0 0,1 0 0,-12 0 0,-66-3 0,50 4 0,-342-4 0,364 5 0,26 1 0,47 1 0,33-1 0,581 0 0,-418-19 0,-223 12 0,-31 5 0,-18 3 0,-68 14 0,1 4 0,0 4 0,-93 40 0,167-60 0,-36 17 0,44-21 0,0 1 0,0-1 0,0 1 0,0 0 0,0-1 0,0 1 0,1 0 0,-1-1 0,0 1 0,0 0 0,1 0 0,-1 0 0,0 0 0,1 0 0,-1 0 0,1-1 0,0 1 0,-1 1 0,1-1 0,0 0 0,-1 0 0,1 0 0,0 0 0,0 0 0,0 0 0,0 0 0,0 0 0,0 0 0,0 0 0,0 0 0,0 0 0,1 0 0,-1 0 0,0 0 0,1 0 0,0 2 0,1 0 0,1 0 0,0 0 0,0 0 0,0 0 0,0-1 0,0 1 0,1-1 0,-1 0 0,1 1 0,-1-2 0,1 1 0,0 0 0,6 1 0,62 15 0,-57-15 0,263 36 0,-19-4 0,-252-33 0,1-2 0,-1 1 0,0 1 0,0-1 0,1 1 0,-1 1 0,0-1 0,-1 1 0,1 0 0,0 1 0,-1 0 0,8 5 0,-8 0 0,-9-8 0,-14-14 0,11 3 0,1-1 0,0 1 0,1-1 0,0 1 0,0-1 0,1 0 0,1-1 0,-2-19 0,-2-95 0,6 125 0,1-42 0,1 16 0,-2 0 0,-4-30 0,3 49 0,0 1 0,-1-1 0,0 1 0,0-1 0,-1 1 0,1 0 0,-2 0 0,1 1 0,-1-1 0,0 1 0,0-1 0,-7-6 0,1 3 0,-1 2 0,0-1 0,0 1 0,-1 1 0,0 0 0,0 1 0,-1 0 0,-22-7 0,-3 2 0,-72-13 0,23 14 0,-1 5 0,-133 8 0,77 0 0,113-2 0,1 2 0,-1 1 0,1 1 0,-1 2 0,-39 14 0,7 3 0,-82 44 0,125-56 0,1 1 0,1 0 0,-20 18 0,-33 25 0,63-51 0,0-1 0,0 1 0,-1-1 0,1-1 0,-1 0 0,0 0 0,-14 3 0,-34-1 0,1-3 0,-98-7 0,122 3 0,12 1 0,-1-1 0,1-1 0,0-1 0,0 0 0,1-2 0,0 0 0,-1-1 0,2-1 0,-1-1 0,2-1 0,-1 0 0,-17-14 0,19 12 0,-8-5 0,2 0 0,-39-39 0,55 50 0,1 0 0,0-1 0,1 1 0,-1-1 0,1 0 0,1 0 0,-1 0 0,1-1 0,0 1 0,1-1 0,0 1 0,0-1 0,1 0 0,-1 0 0,1-9 0,1 4 0,0 4 0,0 0 0,0 1 0,0-1 0,2 0 0,-1 1 0,3-9 0,-3 14 0,0 0 0,1 1 0,-1-1 0,0 1 0,1-1 0,0 1 0,0 0 0,0-1 0,0 1 0,0 0 0,0 1 0,0-1 0,0 0 0,1 0 0,-1 1 0,1 0 0,0-1 0,-1 1 0,1 0 0,0 0 0,-1 0 0,6 0 0,28-4 0,-1 1 0,1 2 0,0 1 0,51 6 0,-70-3 0,0 1 0,0 1 0,0 0 0,-1 1 0,29 13 0,76 47 0,-69-36 0,11 4-1365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5:53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1 744 24575,'0'-506'0,"0"497"0,1 0 0,0-1 0,0 1 0,1 0 0,1 0 0,0 0 0,0 0 0,0 1 0,1-1 0,0 1 0,1 0 0,0 0 0,0 0 0,1 0 0,0 1 0,0 0 0,1 1 0,0-1 0,0 1 0,0 0 0,1 1 0,8-5 0,-1 2 0,-1 0 0,1 1 0,0 1 0,1 0 0,0 1 0,0 1 0,0 1 0,0 0 0,1 1 0,-1 1 0,29 1 0,-40 0 0,-1 0 0,0 0 0,0 1 0,0 0 0,0 0 0,0 0 0,0 0 0,0 1 0,-1-1 0,1 1 0,0 0 0,-1 0 0,1 1 0,-1-1 0,0 1 0,0 0 0,0-1 0,0 1 0,0 1 0,0-1 0,-1 0 0,0 1 0,0-1 0,0 1 0,0-1 0,0 1 0,-1 0 0,1 0 0,0 4 0,2 12 0,-1-1 0,-1 1 0,-1 0 0,-3 40 0,1-37 0,3 35 0,-1-54 0,0 0 0,0 0 0,0 0 0,1 0 0,0 0 0,0 0 0,0-1 0,0 1 0,1-1 0,-1 1 0,1-1 0,0 0 0,0 0 0,0 0 0,0-1 0,0 1 0,1-1 0,-1 0 0,1 1 0,0-2 0,4 3 0,12 4 0,-1-1 0,42 10 0,-39-12 0,127 30 0,-125-26 0,-24-8 0,-1 0 0,0-1 0,0 1 0,1-1 0,-1 1 0,0-1 0,0 1 0,0-1 0,0 1 0,1-1 0,-1 0 0,0 1 0,0-1 0,0 0 0,0 0 0,0 0 0,0 0 0,0 0 0,0 0 0,0 0 0,0 0 0,-1 0 0,-180 4-196,138-5-973,-36 0-5657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7:46.8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442 1 24575,'-5'0'0,"-9"0"0,-13 0 0,-6 0 0,4 4 0,-13 2 0,-7 0 0,-14-1 0,-4-2 0,8-6 0,5-1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6:07.5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2066 742 24575,'-34'-30'0,"-56"-38"0,37 31 0,-63-42 0,-4 5 0,-243-108 0,357 179 0,0 1 0,-1-2 0,1 1 0,0-1 0,0 1 0,1-1 0,-9-8 0,14 11 0,-1 1 0,1-1 0,-1 0 0,1 1 0,0-1 0,-1 1 0,1-1 0,0 0 0,0 0 0,-1 1 0,1-1 0,0 0 0,0 1 0,0-1 0,0 0 0,0 0 0,0 1 0,0-1 0,0 0 0,0 0 0,0 1 0,0-1 0,1 0 0,-1 1 0,0-1 0,0 0 0,1-1 0,1 0 0,0 0 0,0 0 0,1 0 0,-1 0 0,0 0 0,1 1 0,-1-1 0,1 1 0,-1-1 0,1 1 0,4-1 0,58-20 0,1 3 0,126-18 0,-80 18 0,-87 16 0,-25 3 0,0 0 0,0 1 0,0-1 0,0 0 0,0 0 0,0 0 0,0 1 0,0-1 0,0 0 0,0 0 0,0 0 0,0 1 0,0-1 0,0 0 0,0 0 0,0 0 0,0 1 0,-1-1 0,1 0 0,0 0 0,0 0 0,0 1 0,0-1 0,0 0 0,0 0 0,-1 0 0,1 0 0,0 0 0,0 1 0,0-1 0,0 0 0,-1 0 0,1 0 0,0 0 0,0 0 0,0 0 0,-1 0 0,1 0 0,0 0 0,0 0 0,0 0 0,-1 0 0,1 0 0,-1 0 0,-41 19 0,-40 10 0,-59 24 0,139-52 0,0 0 0,1-1 0,-1 1 0,1 0 0,-1 0 0,0 0 0,1 0 0,0 0 0,-1 0 0,1 0 0,0 1 0,-1-1 0,0 2 0,2-2 0,0-1 0,0 0 0,0 1 0,0-1 0,0 1 0,0-1 0,0 0 0,0 1 0,0-1 0,0 1 0,1-1 0,-1 0 0,0 1 0,0-1 0,0 0 0,1 1 0,-1-1 0,0 0 0,0 1 0,1-1 0,-1 0 0,0 0 0,1 1 0,-1-1 0,0 0 0,1 0 0,-1 0 0,0 1 0,1-1 0,-1 0 0,1 0 0,-1 0 0,0 0 0,2 0 0,8 3 0,0-1 0,0 0 0,18 0 0,613 5 0,-424-9 0,49 0 0,-229 2 0,-70 0 0,-118-2 0,-265 7 0,350 0 0,1 3 0,0 2 0,1 4 0,-84 28 0,143-40 0,-20 7 0,-35 18 0,55-25 0,1 1 0,-1-1 0,1 1 0,-1 1 0,1-1 0,0 0 0,0 1 0,0 0 0,1 0 0,0 0 0,-1 0 0,1 1 0,-4 8 0,6-11 0,1 0 0,-1-1 0,1 1 0,0-1 0,0 1 0,-1 0 0,1-1 0,0 1 0,1-1 0,-1 1 0,0 0 0,0-1 0,1 1 0,-1-1 0,1 1 0,-1-1 0,1 1 0,0-1 0,-1 1 0,1-1 0,0 0 0,0 1 0,0-1 0,0 0 0,2 2 0,2 2 0,1-1 0,-1 0 0,1 0 0,11 6 0,28 11 0,0-2 0,1-2 0,76 18 0,-63-19 0,504 133 0,-513-131 0,-44-12 0,-10-2 0,-5-2 0,0 0 0,0-1 0,-1 0 0,1 0 0,-18-2 0,8 1 0,-13 0 0,-13-2 0,0 3 0,0 2 0,-77 14 0,75-7 0,-1-2 0,-79 3 0,-95-12 0,89-1 0,-1250 2 0,1379 0 0,0 0 0,1 0 0,-1-1 0,0 1 0,1-1 0,-1 0 0,1 0 0,-1 0 0,1 0 0,-1-1 0,1 1 0,0-1 0,-1 0 0,1 0 0,0 0 0,0-1 0,1 1 0,-1-1 0,-3-3 0,1-1 0,0 0 0,1-1 0,0 0 0,0 0 0,1 0 0,0 0 0,-2-11 0,-7-29 0,2-1 0,2 0 0,3 0 0,1-94 0,4 132 0,0 0 0,1-1 0,0 1 0,1 0 0,4-13 0,-5 20 0,1 0 0,0 0 0,0 0 0,0 0 0,1 1 0,-1-1 0,1 1 0,0-1 0,-1 1 0,2 0 0,-1 0 0,0 0 0,1 1 0,-1-1 0,1 1 0,7-4 0,25-9 0,0 1 0,2 1 0,-1 3 0,1 1 0,1 1 0,47-2 0,238 4 0,-220 8 0,-35-4 0,-1-2 0,97-19 0,-149 20 0,306-47 0,-321 49 0,0 1 0,1 0 0,-1 0 0,0 0 0,0 0 0,0 0 0,1 0 0,-1 0 0,0 0 0,0 0 0,1 0 0,-1 1 0,0-1 0,0 1 0,0-1 0,2 1 0,-3 0 0,0-1 0,0 1 0,0-1 0,0 1 0,0-1 0,0 1 0,0-1 0,0 1 0,0-1 0,0 1 0,-1-1 0,1 0 0,0 1 0,0-1 0,0 1 0,-1-1 0,1 0 0,0 1 0,0-1 0,-1 1 0,1-1 0,0 0 0,-1 1 0,1-1 0,0 0 0,-1 0 0,0 1 0,-42 28 0,39-26 0,-117 67 0,-4-5 0,-168 62 0,228-100 0,38-15 0,0-1 0,-1-2 0,0 0 0,-38 5 0,-57-3 0,-174-7 0,277-5 0,43 0 0,1027 2-793,9 47-1,-1027-46 1021,1 0-1,-1-2 1,1-2 0,-1-1 0,0-1-1,32-9 1,106-36-227,309-134 0,-453 171 0,-1-1 0,36-25 0,-52 32 0,-1-1 0,1 0 0,-1 0 0,0-1 0,-1 0 0,0-1 0,0 0 0,0 0 0,5-13 0,-10 20 0,-1 0 0,0 0 0,0 0 0,-1 0 0,1 0 0,0 0 0,-1 0 0,1-1 0,-1 1 0,0 0 0,0 0 0,0-1 0,0 1 0,0 0 0,0 0 0,0-1 0,-1 1 0,0-3 0,0 3 0,0 1 0,0-1 0,-1 0 0,1 1 0,0-1 0,-1 1 0,1-1 0,-1 1 0,1 0 0,-1 0 0,0 0 0,1 0 0,-1 0 0,0 0 0,0 0 0,-3-1 0,-7-1 0,0 1 0,0 0 0,0 1 0,0 0 0,-20 2 0,-48 2 0,-83 15 0,123-11 0,1 2 0,-1 1 0,2 2 0,-41 19 0,42-16 0,-2-1 0,0-1 0,0-3 0,-1-1 0,0-2 0,-1-2 0,1-1 0,-64-3 0,70-2 0,-108 3 0,124-1 0,0 2 0,0-1 0,0 2 0,0 1 0,-22 8 0,33-8 0,13-1 0,16 0 0,0-1 0,0-1 0,41-1 0,-18 0 0,812 1 0,-564-3 0,-235-2 0,0-2 0,59-15 0,-55 9 0,79-4 0,-87 11 0,94-21 0,0 0 0,-144 25 0,-1 0 0,1 0 0,-1 0 0,1 0 0,-1 0 0,0 1 0,7 1 0,-10-2 0,1 1 0,0-1 0,-1 0 0,1 0 0,-1 1 0,0-1 0,1 0 0,-1 1 0,1-1 0,-1 1 0,1-1 0,-1 0 0,0 1 0,1-1 0,-1 1 0,0-1 0,0 1 0,1-1 0,-1 1 0,0-1 0,0 1 0,0-1 0,0 1 0,1 0 0,-1-1 0,0 1 0,0-1 0,0 1 0,0-1 0,0 1 0,0 0 0,-1-1 0,1 1 0,0-1 0,0 1 0,0-1 0,0 1 0,-1-1 0,1 1 0,0-1 0,0 1 0,-1-1 0,1 1 0,-1-1 0,1 1 0,0-1 0,-1 0 0,1 1 0,-1-1 0,1 0 0,-1 1 0,1-1 0,-1 1 0,-16 14 0,-1 0 0,-1-2 0,0 0 0,0 0 0,-23 9 0,-14 10 0,-13 12 0,-2-3 0,-2-4 0,-1-3 0,-1-3 0,-88 24 0,-84 23 0,12-4 0,208-69 0,0 0 0,0-3 0,-1 0 0,-35-3 0,-8 2 0,464-4 0,-211 5 0,31-1 0,245-3 0,-436 2 0,0-1 0,-1-1 0,1-1 0,-1-1 0,0-1 0,0 0 0,0-2 0,21-10 0,-10 3 0,-19 9 0,0 0 0,-1-1 0,0 0 0,22-16 0,-32 20 0,0 1 0,0-1 0,0 0 0,0 0 0,0 0 0,-1 0 0,1 0 0,-1 0 0,0 0 0,1-1 0,-1 1 0,0 0 0,0-1 0,0 1 0,-1-1 0,1 1 0,-1-1 0,1 0 0,-1 1 0,0-1 0,0 1 0,0-1 0,0 0 0,0 1 0,-1-1 0,1 1 0,-1-1 0,0 0 0,0 1 0,0 0 0,-1-4 0,-4-4 0,0 1 0,0 0 0,-1 0 0,0 0 0,0 1 0,-1 0 0,-1 0 0,1 1 0,-14-10 0,-98-54 0,73 44 0,-21-12 0,-151-85 0,153 91 0,-101-36 0,128 58 0,-51-8 0,12 3 0,25 5 0,0 2 0,-81-3 0,-108 12 0,114 2 0,94 0 0,1 2 0,-1 1 0,1 2 0,-47 15 0,45-11 0,-1-2 0,0-1 0,-56 4 0,-198 14 0,-84 1 0,341-27-341,1 1 0,0 2-1,-37 7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6:21.8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87 24562,'54'509'0,"1912"-509"0,-895-595 0,-4162 681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6:25.7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4399 1 24575,'-32'1'0,"-57"10"0,25-2 0,-300 40 0,-205 21 0,318-56 0,-23 2 0,211-6 0,0 2 0,2 4 0,0 2 0,-72 31 0,1-1 0,108-41 0,0-1 0,0-1 0,-1-1 0,-35 1 0,-103-7 0,76-1 0,-808 1 0,538 3 0,301-4 0,-110-20 0,-16-2 0,157 22 0,7 1 0,-1 1 0,-22 1 0,38 0 0,0 1 0,0-1 0,0 0 0,0 1 0,0-1 0,0 1 0,0 0 0,0 0 0,0 0 0,0 0 0,1 1 0,-1-1 0,1 1 0,-1 0 0,1-1 0,-1 1 0,1 0 0,0 1 0,0-1 0,-3 3 0,2 1 0,1 0 0,-1 1 0,1-1 0,0 0 0,0 1 0,1-1 0,0 1 0,0-1 0,1 1 0,-1 0 0,1-1 0,1 1 0,0 0 0,-1-1 0,2 1 0,-1-1 0,1 1 0,0-1 0,1 0 0,4 10 0,-3-8 0,0-1 0,1 0 0,0 0 0,0 0 0,0-1 0,1 0 0,0 0 0,0 0 0,1-1 0,0 0 0,0 0 0,0-1 0,0 0 0,1 0 0,-1 0 0,11 2 0,-6-2 0,321 88 0,-173-61 0,320 20 0,167-44 0,-515-7 0,128-12 0,278-48 0,-296 22 0,460-136 0,-542 117 0,-76 26 0,171-41 0,-250 71 0,11-2 0,-1 1 0,1 0 0,22 1 0,-34 1 0,-1 0 0,1 0 0,-1 1 0,1-1 0,-1 1 0,0 0 0,1 0 0,-1 0 0,0 0 0,0 1 0,0-1 0,1 1 0,-2 0 0,1 0 0,0 0 0,0 0 0,-1 1 0,1-1 0,-1 1 0,1-1 0,2 6 0,0 4 0,0 0 0,0 0 0,-1 1 0,-1 0 0,0 0 0,-1 0 0,0 0 0,0 13 0,-1 18 0,-5 45 0,4-83 0,-1 0 0,0 0 0,0-1 0,0 1 0,-1-1 0,0 1 0,0-1 0,-1 0 0,1 1 0,-1-1 0,0 0 0,0-1 0,-6 7 0,3-5 0,0 0 0,-1 0 0,1-1 0,-1 0 0,-1-1 0,1 1 0,0-1 0,-11 3 0,-11 3 0,-1-2 0,0-1 0,0-1 0,-31 2 0,57-8 0,-189 14 0,-233-12 0,191-6 0,209 4 0,-42-5 0,65 5 0,1-1 0,-1 1 0,1-1 0,-1 1 0,1-1 0,-1 0 0,1 0 0,0 0 0,-1 0 0,-2-2 0,5 3 0,0-1 0,0 1 0,0 0 0,0 0 0,0-1 0,0 1 0,0 0 0,0 0 0,0-1 0,0 1 0,0 0 0,0-1 0,0 1 0,0 0 0,0 0 0,0-1 0,0 1 0,0 0 0,0 0 0,0-1 0,0 1 0,0 0 0,0 0 0,1-1 0,-1 1 0,0 0 0,0 0 0,0-1 0,0 1 0,1 0 0,-1 0 0,0 0 0,0 0 0,0-1 0,1 1 0,-1 0 0,1 0 0,25-13 0,51-10 0,96-17 0,-114 28 0,572-95-569,-193 38 242,-429 67 327,29-4 0,57-18 0,-84 20 0,-1 0 0,0 0 0,0-1 0,0 0 0,0-1 0,-1 0 0,0-1 0,0 0 0,13-14 0,-19 18 7,-1 1 0,1-1 1,-1 0-1,0 0 0,0 0 1,0 0-1,-1 0 1,1 0-1,-1-1 0,1 1 1,-1-1-1,0 1 0,-1-1 1,1 1-1,-1-1 1,1 1-1,-1-1 0,0-4 1,-1 3 14,0 1 0,-1 0 0,1 0 0,-1 0 0,1 0 0,-1 0 0,0 0 0,-1 0 0,1 1 0,-1-1 0,0 1 0,1 0 0,-5-4 0,-7-5 53,-1 1-1,0 0 1,-1 1 0,0 1 0,-30-14-1,-269-105-425,255 106-663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6:36.9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2908 463 24575,'-39'3'0,"0"2"0,1 2 0,-1 1 0,-58 21 0,67-19 0,2-2 0,-83 29 0,95-31 0,0 1 0,1 0 0,0 2 0,-23 16 0,36-23 0,-1-1 0,1 1 0,0-1 0,0 1 0,0 0 0,0 0 0,0 0 0,0 0 0,0 0 0,1 1 0,-1-1 0,1 0 0,-1 1 0,1-1 0,0 1 0,0 0 0,0-1 0,1 1 0,-1 0 0,0 0 0,1-1 0,0 1 0,0 0 0,0 4 0,1-4 0,1 0 0,0 1 0,0-1 0,0 0 0,0 0 0,1 0 0,-1 0 0,1 0 0,-1-1 0,1 1 0,0-1 0,0 0 0,0 0 0,1 0 0,-1 0 0,0 0 0,1-1 0,4 2 0,54 22 0,0-3 0,79 16 0,137 12 0,-196-39 0,-1-3 0,145-5 0,-326-4 0,30-2 0,-1230 1 0,769 3 0,418-4 0,1-4 0,-183-35 0,232 31 0,-111-5 0,-61 17 0,-37-3 0,263 2 0,0 0 0,0-1 0,0 0 0,0-1 0,1 0 0,-10-3 0,18 4 0,-1 1 0,1 0 0,0 0 0,-1-1 0,1 1 0,0 0 0,-1-1 0,1 1 0,0-1 0,0 1 0,-1 0 0,1-1 0,0 1 0,0-1 0,0 1 0,0-1 0,0 1 0,-1-1 0,1 1 0,0-1 0,0 1 0,0 0 0,0-1 0,0 1 0,0-1 0,0 1 0,1-1 0,-1 1 0,0-1 0,0 1 0,0-1 0,0 1 0,1 0 0,-1-1 0,0 1 0,0-1 0,1 1 0,-1 0 0,0-1 0,1 1 0,-1 0 0,0-1 0,1 1 0,0-1 0,19-15 0,26-8 0,80-30 0,-1 1 0,-1-10 0,128-58 0,-189 95 0,1 3 0,80-18 0,59 3 0,1 10 0,209-4 0,74 19 0,31-2 0,-472 13 0,-37 4 0,-15 3 0,-22 5 0,-1038 277 0,1000-273 0,1-3 0,-2-2 0,-130-1 0,23-10 0,-65-2 0,22-32 0,11 1 0,-118 1 0,317 33 0,1 1 0,0-2 0,0 1 0,-1-1 0,1 0 0,0 0 0,-6-4 0,11 6 0,-1-1 0,1 0 0,-1 0 0,1 0 0,0-1 0,0 1 0,0 0 0,-1 0 0,1-1 0,0 1 0,0 0 0,1-1 0,-1 1 0,0-1 0,0 0 0,1 1 0,-1-1 0,1 1 0,-1-1 0,1 0 0,0 1 0,0-1 0,0 0 0,-1 0 0,2 1 0,-1-1 0,0 0 0,0 1 0,0-1 0,2-3 0,3-9 0,1-1 0,0 1 0,1 0 0,1 1 0,0 0 0,0 0 0,2 1 0,-1 0 0,18-16 0,7-4 0,70-51 0,-89 73 0,1 0 0,1 2 0,-1 0 0,1 1 0,1 0 0,-1 2 0,1 0 0,0 0 0,25-1 0,19 1 0,87 3 0,-123 2 0,1992 9 0,-1528-9 0,-477 0 0,-2-1 0,0 1 0,0 0 0,0 1 0,20 5 0,-29-6 0,0 1 0,0-1 0,0 1 0,0-1 0,-1 1 0,1 0 0,0 0 0,-1 0 0,1 0 0,-1 0 0,1 0 0,-1 1 0,1-1 0,-1 0 0,0 1 0,0-1 0,0 1 0,0-1 0,0 1 0,0 0 0,0-1 0,0 1 0,0 0 0,-1 0 0,1-1 0,-1 1 0,0 0 0,1 0 0,-1 0 0,0 0 0,0 0 0,0 0 0,0 0 0,0-1 0,-1 4 0,-1 3 0,0 0 0,-1-1 0,0 1 0,0-1 0,0 1 0,-1-1 0,0 0 0,-1 0 0,1-1 0,-12 12 0,-5 3 0,-40 33 0,-37 17 0,-205 111 0,281-171 0,-32 19 0,51-28 0,1-1 0,-1 1 0,1-1 0,0 1 0,-1 0 0,1 0 0,0 0 0,0 0 0,0 1 0,1-1 0,-1 1 0,1-1 0,-1 1 0,-1 3 0,3-5 0,1 0 0,-1 0 0,0 0 0,0 0 0,1 0 0,-1-1 0,0 1 0,1 0 0,-1 0 0,1 0 0,-1 0 0,1 0 0,0-1 0,-1 1 0,1 0 0,0 0 0,-1-1 0,1 1 0,0 0 0,0-1 0,0 1 0,0-1 0,-1 1 0,1-1 0,0 0 0,0 1 0,0-1 0,0 0 0,0 0 0,0 0 0,2 1 0,22 4 0,0 0 0,1-2 0,-1-1 0,32-1 0,-37 0 0,-1-1 0,174 0 0,-159-2 0,0-1 0,0-2 0,51-13 0,-80 17 0,0-1 0,-1 0 0,1 0 0,-1 0 0,1-1 0,-1 0 0,0 1 0,0-1 0,0-1 0,-1 1 0,1 0 0,-1-1 0,1 0 0,-1 0 0,-1 0 0,1 0 0,0 0 0,-1-1 0,0 1 0,0-1 0,0 0 0,-1 1 0,1-1 0,0-10 0,0-6 0,0-1 0,-2 0 0,0 1 0,-6-33 0,3 20 0,-8-118 0,10 150 0,1-1 0,0 1 0,0 0 0,1 0 0,-1 0 0,0 0 0,1-1 0,-1 1 0,1 0 0,0 0 0,0 0 0,0 0 0,2-3 0,-3 4 0,0 1 0,1 0 0,-1 0 0,0-1 0,0 1 0,1 0 0,-1 0 0,0 0 0,1 0 0,-1 0 0,0-1 0,1 1 0,-1 0 0,0 0 0,1 0 0,-1 0 0,0 0 0,1 0 0,-1 0 0,1 0 0,-1 0 0,0 0 0,1 0 0,-1 1 0,0-1 0,1 0 0,-1 0 0,0 0 0,1 1 0,13 14 0,-4 4 0,-1 0 0,0 1 0,-2-1 0,9 34 0,12 88 0,-21-101 0,-5-30 0,35 237 0,-36-238 0,0 1 0,0 0 0,1-1 0,4 11 0,-6-19 0,0-1 0,0 0 0,0 1 0,0-1 0,1 1 0,-1-1 0,0 0 0,0 1 0,1-1 0,-1 0 0,0 1 0,0-1 0,1 0 0,-1 0 0,0 1 0,1-1 0,-1 0 0,0 0 0,1 1 0,-1-1 0,1 0 0,-1 0 0,0 0 0,1 0 0,-1 1 0,1-1 0,-1 0 0,0 0 0,1 0 0,-1 0 0,1 0 0,-1 0 0,1 0 0,14-11 0,7-21 0,13-42 0,25-84 0,-17 43 0,84-231 0,-124 340 0,-1-1 0,0 0 0,1 0 0,0 1 0,0-1 0,0 1 0,1-1 0,0 1 0,0 0 0,1 1 0,7-8 0,-12 13 0,1-1 0,-1 1 0,1 0 0,-1-1 0,1 1 0,0 0 0,-1-1 0,1 1 0,-1 0 0,1 0 0,0 0 0,-1 0 0,1 0 0,0 0 0,-1 0 0,1 0 0,0 0 0,-1 0 0,1 0 0,0 0 0,-1 0 0,1 0 0,-1 1 0,1-1 0,0 0 0,-1 0 0,1 1 0,-1-1 0,1 0 0,-1 1 0,1-1 0,-1 1 0,1-1 0,-1 1 0,1-1 0,-1 1 0,0-1 0,1 1 0,-1-1 0,0 1 0,1-1 0,-1 2 0,11 31 0,-10-29 0,53 317 0,-43-241 0,9 94 0,8 53 0,-27-224 0,-1 1 0,0-1 0,1 0 0,0 1 0,0-1 0,0 0 0,0 0 0,0 0 0,1 1 0,0-2 0,-1 1 0,1 0 0,0 0 0,0 0 0,1-1 0,-1 1 0,0-1 0,5 3 0,-5-4 0,-1 0 0,1-1 0,0 1 0,-1-1 0,1 1 0,0-1 0,0 0 0,-1 1 0,1-1 0,0 0 0,0-1 0,0 1 0,-1 0 0,4-1 0,0 0 0,-1-1 0,1 0 0,0 0 0,-1 0 0,0-1 0,8-4 0,20-19 0,0-1 0,-2-1 0,-1-2 0,44-59 0,85-153 0,-156 240 0,7-13 0,0 0 0,-1-1 0,-1 1 0,0-2 0,6-24 0,-12 39 0,-1-1 0,0 0 0,1 1 0,-1-1 0,0 0 0,-1 1 0,1-1 0,0 0 0,-1 1 0,1-1 0,-1 1 0,0-1 0,0 1 0,0-1 0,0 1 0,0-1 0,-1 1 0,1 0 0,-1 0 0,1-1 0,-1 1 0,0 0 0,0 1 0,0-1 0,0 0 0,0 0 0,0 1 0,0 0 0,-1-1 0,1 1 0,0 0 0,-5-1 0,-5-2 0,0 0 0,0 1 0,0 1 0,-1 0 0,-19-1 0,-18 0 0,-1 2 0,0 2 0,-96 16 0,139-16 0,0 1 0,1 0 0,-1 0 0,0 1 0,1 0 0,0 0 0,0 1 0,0 0 0,0 0 0,0 1 0,1 0 0,0 0 0,0 0 0,0 1 0,1 0 0,0 0 0,0 0 0,0 1 0,1-1 0,0 1 0,0 1 0,1-1 0,0 0 0,0 1 0,0-1 0,1 1 0,-1 11 0,-15 152 0,14-115 0,2-44 37,0-1 0,0 1 0,-1 0-1,0-1 1,-1 0 0,-10 19 0,-41 61-112,4-7-1473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6:46.5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5628 298 24569,'-2'12'0,"-5"0"0,-4-1 0,-4 1 0,-4-1 0,-5 1 0,-4-1 0,-4 0 0,-4 0 0,-4 0 0,-5 0 0,-3-1 0,-4 1 0,-4-1 0,-3 0 0,-5-1 0,-2 0 0,-4 0 0,-4 0 0,-2 0 0,-4-1 0,-3-1 0,-2 1 0,-3-1 0,-3 0 0,-2-1 0,-2 0 0,-2-1 0,-3 0 0,-1 0 0,-2-1 0,-1 0 0,-2 0 0,-1-1 0,-1-1 0,-1 0 0,0 0 0,-1-1 0,0 0 0,-1-1 0,1 0 0,-1-1 0,1 0 0,1-1 0,0 0 0,1 0 0,1-1 0,2-1 0,0 0 0,2 0 0,2-1 0,2 0 0,1 0 0,3-1 0,2 0 0,2-1 0,3 0 0,3-1 0,2 1 0,4-1 0,2-1 0,4 0 0,3 0 0,3 0 0,4 0 0,3-1 0,4 0 0,4-1 0,4 1 0,4-1 0,4 0 0,3 0 0,5 0 0,4 0 0,5-1 0,3 1 0,5-1 0,4 1 0,5-1 0,4 0 0,4 1 0,4-1 0,5 0 0,4 1 0,5-1 0,3 1 0,5-1 0,4 1 0,5 0 0,3 0 0,4 1 0,4-1 0,4 1 0,4 0 0,4 0 0,3 0 0,4 1 0,3 0 0,3 0 0,4 1 0,2 0 0,4 0 0,2 0 0,3 1 0,3 1 0,2-1 0,2 2 0,3-1 0,1 1 0,2 0 0,2 1 0,2 0 0,0 1 0,2 0 0,1 0 0,1 1 0,0 1 0,1 0 0,1 0 0,-1 1 0,1 0 0,-1 1 0,0 0 0,-1 0 0,0 1 0,-1 1 0,-1 0 0,-1 0 0,-2 1 0,-1 0 0,-2 1 0,-1 0 0,-3 1 0,-2-1 0,-2 2 0,-2-1 0,-3 1 0,-3 1 0,-2 0 0,-3 0 0,-4 0 0,-2 1 0,-4 0 0,-4 0 0,-2 1 0,-5 0 0,-3 0 0,-4 0 0,-4 1 0,-3-1 0,-5 1 0,-4 0 0,-4 0 0,-4 1 0,-4-1 0,-5 1 0,-4-1 0,-4 1 0,-4 0 0,-5-1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6:49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0 771 24575,'1'-14'0,"0"1"0,1 0 0,0 0 0,1 0 0,1 0 0,0 0 0,1 1 0,0-1 0,0 1 0,2 0 0,-1 1 0,2 0 0,-1 0 0,1 0 0,20-18 0,-17 18 0,1 0 0,1 1 0,0 0 0,0 1 0,1 1 0,0 0 0,0 1 0,1 0 0,0 1 0,0 1 0,1 0 0,30-4 0,230-15 0,-66 6 0,223 12 0,20-1 0,-348-3 0,0-4 0,134-37 0,-191 36 0,-1-3 0,-1-1 0,-1-3 0,-1-1 0,50-36 0,-91 57 0,20-16 0,-23 17 0,1 1 0,-1 0 0,0-1 0,1 1 0,-1-1 0,0 1 0,0-1 0,1 1 0,-1-1 0,0 1 0,0-1 0,0 1 0,0-1 0,0 1 0,0-1 0,0 0 0,0 1 0,0-1 0,0 1 0,0-1 0,0 1 0,0-1 0,0 1 0,-1-1 0,1 1 0,0-1 0,0 1 0,0-1 0,-1 1 0,1-1 0,0 1 0,-1 0 0,1-1 0,0 1 0,-1-1 0,1 1 0,-1 0 0,1-1 0,-1 1 0,1 0 0,0 0 0,-1-1 0,1 1 0,-1 0 0,1 0 0,-1 0 0,0 0 0,1-1 0,-1 1 0,1 0 0,-2 0 0,-20-5 0,0 1 0,-1 0 0,1 2 0,-39 1 0,31 0 0,-858 0 0,611 4 0,261-3 0,-1 0 0,1 2 0,-1 0 0,1 0 0,0 2 0,0 0 0,0 1 0,1 0 0,-1 2 0,-26 14 0,29-9 0,13-12 0,0 0 0,0 1 0,-1-1 0,1 0 0,0 0 0,0 1 0,0-1 0,0 0 0,0 0 0,0 1 0,0-1 0,0 0 0,0 0 0,1 1 0,-1-1 0,0 0 0,0 0 0,0 1 0,0-1 0,0 0 0,0 0 0,0 1 0,1-1 0,-1 0 0,0 0 0,0 0 0,0 1 0,0-1 0,1 0 0,-1 0 0,0 0 0,0 0 0,1 1 0,2 0 0,1 0 0,-1 1 0,1-2 0,0 1 0,-1 0 0,1-1 0,4 1 0,340 5 0,-217-8 0,1014-1 0,-1045 2 0,198-28 0,-180 6 0,49-9 0,148 1 0,-226 24 0,-75 6 0,2-1 0,1 1 0,0 1 0,22 2 0,-39-2 0,1 0 0,0 0 0,0 0 0,0 0 0,0 0 0,0 0 0,0 1 0,0-1 0,0 0 0,-1 1 0,1-1 0,0 0 0,0 1 0,0-1 0,-1 1 0,1-1 0,0 1 0,0 0 0,-1-1 0,1 1 0,-1 0 0,1-1 0,-1 1 0,1 0 0,-1 0 0,1-1 0,-1 1 0,1 0 0,-1 0 0,0 0 0,0 0 0,1 0 0,-1 0 0,0 0 0,0-1 0,0 1 0,0 0 0,0 0 0,0 0 0,0 0 0,0 0 0,-1 0 0,1 0 0,0 0 0,-1 1 0,-2 6 0,-1-1 0,0 0 0,0 1 0,-8 9 0,-2 5 0,8-8 0,1 2 0,0-1 0,1 0 0,1 1 0,-3 24 0,-2 14 0,5-43 0,-1 0 0,0 0 0,0-1 0,-1 0 0,-1 0 0,0 0 0,0 0 0,-1-1 0,0 0 0,0-1 0,-1 0 0,0 0 0,-1 0 0,-16 11 0,4-5 0,0 0 0,-1-2 0,0 0 0,-1-1 0,-41 12 0,35-16 0,0-1 0,0-1 0,-1-2 0,-42 1 0,-117-15 0,118 0 0,0-3 0,-137-47 0,87 23 0,-117-37 0,-117-33 0,168 48 0,22 5 0,131 46 0,0 2 0,0 1 0,-35-1 0,-30 0 0,1-3 0,-98-24 0,167 25 0,-50-20 0,60 21 0,-1 0 0,1 1 0,-1 1 0,0 1 0,-40-5 0,-75 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13:14:37.138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342 25,'1'0,"0"0,0 1,0-1,0 0,0 1,0-1,0 1,0-1,-1 1,1-1,0 1,0-1,-1 1,1 0,0 0,-1-1,1 1,0 0,-1 0,1 0,-1 0,0 0,1-1,-1 1,0 0,1 0,-1 0,0 0,0 0,0 0,0 0,0 0,0 0,0 0,0 2,-5 36,-12 42,16-80,1 0,0 0,0 0,-1 0,1 0,0 0,0 0,0 0,0 0,0-1,0 1,0 0,1 0,-1 0,0 0,0 0,1 0,-1 0,1 0,-1 0,1 1,0-2,0 0,-1 0,1-1,0 1,-1 0,1 0,0 0,-1 0,1-1,0 1,-1 0,1-1,0 1,-1-1,1 1,-1 0,1-1,-1 1,1-1,-1 1,1-2,30-39,33-67,-62 104,16-23,-18 26,0 1,1-1,-1 1,0 0,0-1,1 1,-1 0,0-1,1 1,-1 0,0-1,1 1,-1 0,0 0,1-1,-1 1,1 0,-1 0,1 0,-1 0,0 0,1-1,-1 1,1 0,-1 0,1 0,-1 0,1 0,-1 0,1 1,-1-1,0 0,1 0,-1 0,1 0,-1 0,1 1,-1-1,0 0,1 0,-1 1,0-1,1 0,-1 1,0-1,1 0,-1 1,0-1,0 0,1 1,-1-1,0 1,1 0,0 3,1 1,-1-1,0 1,0 0,-1-1,1 1,-1 0,0-1,0 1,-1 0,1 0,-1-1,-2 9,-2 4,0-1,-11 22,2-9,-31 48,37-66,0 0,-1 0,0 0,-1-1,0-1,-16 13,23-21,0 1,1-1,-1 0,0 0,0 0,0 0,0 0,0 0,0-1,0 0,0 1,0-1,0 0,0-1,0 1,-3-1,-48-17,25 7,-5 1,0 2,-60-7,65 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6:52.0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 24575,'5'0'0,"5"-5"0,11-14 0,10-14 0,5-5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4:47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2673 773 24575,'-433'34'0,"307"-19"0,-454 32-482,49-4 168,356-25 314,-499 36 0,608-57 0,54-2 0,12 4 0,0 1 0,0 0 0,0-1 0,0 1 0,0-1 0,0 1 0,0 0 0,0-1 0,0 1 0,0 0 0,0-1 0,0 1 0,0-1 0,0 1 0,0 0 0,1-1 0,-1 1 0,0 0 0,0-1 0,0 1 0,1 0 0,-1-1 0,0 1 0,0 0 0,1 0 0,-1-1 0,0 1 0,1 0 0,9-8 0,0 1 0,0 1 0,20-10 0,102-46-68,265-85 0,155-2-370,-228 80 438,-312 67 0,25-2 0,-37 4 0,0 0 0,0 0 0,0 0 0,0 0 0,0 0 0,0 0 0,0 0 0,0 0 0,0 0 0,0 0 0,0 0 0,0 1 0,0-1 0,0 0 0,0 0 0,0 0 0,0 0 0,0 0 0,0 0 0,0 0 0,0 0 0,0 0 0,0 0 0,0 0 0,0 0 0,0 0 0,0 1 0,0-1 0,0 0 0,0 0 0,0 0 0,0 0 0,0 0 0,0 0 0,0 0 0,0 0 0,0 0 0,0 0 0,0 0 0,0 0 0,0 0 0,0 0 0,0 0 0,0 0 0,1 0 0,-1 0 0,0 0 0,0 0 0,0 1 0,-20 7 0,-145 52-53,-223 86 1476,373-138-1423,19-7 0,35-8 0,-25 4 0,278-49 0,396-19 0,-623 71 0,-54 3 0,-12 4 0,-7-2 0,0 1 0,-1-1 0,1 0 0,-1-1 0,0 0 0,-17 5 0,2 1 0,-132 55 0,153-65 0,0 2 0,1-1 0,-1 0 0,0 1 0,0-1 0,1 1 0,-1 0 0,1 0 0,-3 2 0,5-3 0,0-1 0,0 0 0,0 1 0,1-1 0,-1 0 0,0 1 0,0-1 0,1 0 0,-1 1 0,0-1 0,0 0 0,1 0 0,-1 1 0,0-1 0,1 0 0,-1 0 0,0 1 0,1-1 0,-1 0 0,0 0 0,1 0 0,-1 0 0,1 0 0,-1 0 0,0 1 0,1-1 0,-1 0 0,0 0 0,1 0 0,-1 0 0,1 0 0,-1-1 0,0 1 0,1 0 0,-1 0 0,1 0 0,-1 0 0,1 0 0,71-8 0,384-106 0,-348 83 0,-10 1 0,-85 22 0,-29 5 0,-248 25 0,212-16 0,-576 79-1119,49-6 861,478-69 258,99-10 0,0 1 0,1-1 0,-1 0 0,0 0 0,1 0 0,-1-1 0,0 1 0,1 0 0,-1-1 0,0 1 0,1-1 0,-3 0 0,4 0 0,-1 1 0,1 0 0,0 0 0,0-1 0,0 1 0,0 0 0,0-1 0,0 1 0,0 0 0,0-1 0,0 1 0,0 0 0,0-1 0,0 1 0,0 0 0,0-1 0,0 1 0,0 0 0,0-1 0,0 1 0,0 0 0,1 0 0,-1-1 0,0 1 0,0 0 0,0-1 0,0 1 0,1 0 0,-1 0 0,0 0 0,0-1 0,1 1 0,-1 0 0,0 0 0,0 0 0,1-1 0,36-23 0,-35 23 0,86-45 0,129-48 0,102-17 0,-210 75 0,349-106 1377,-552 175-1377,-120 59 0,188-75 0,26-17 0,0 0 0,0 0 0,0 0 0,0 0 0,0 0 0,0 0 0,0 0 0,0 0 0,-1 1 0,1-1 0,0 0 0,0 0 0,0 0 0,0 0 0,0 0 0,0 0 0,0 0 0,0 0 0,0 1 0,0-1 0,0 0 0,0 0 0,0 0 0,0 0 0,0 0 0,0 0 0,0 0 0,0 1 0,0-1 0,0 0 0,0 0 0,0 0 0,0 0 0,0 0 0,0 0 0,0 0 0,0 0 0,0 1 0,0-1 0,0 0 0,0 0 0,0 0 0,0 0 0,0 0 0,1 0 0,-1 0 0,0 0 0,0 0 0,0 1 0,0-1 0,0 0 0,0 0 0,0 0 0,0 0 0,0 0 0,1 0 0,-1 0 0,0 0 0,0 0 0,0 0 0,0 0 0,0 0 0,0 0 0,1 0 0,22-2 0,468-126 0,-318 78 0,23-4 0,-74 17 0,-103 27 0,-20 10 0,1-1 0,0 1 0,-1 0 0,1 0 0,-1-1 0,1 1 0,-1 0 0,1 0 0,-1-1 0,1 1 0,-1 0 0,1 0 0,-1 0 0,1 0 0,-1 0 0,1 0 0,-1 0 0,1 0 0,-1 0 0,1 0 0,-1 0 0,1 0 0,-1 0 0,1 0 0,-1 1 0,1-1 0,-1 0 0,-127 27 0,-118 29 0,-100 31-489,-1084 235-1957,1288-296 2446,1819-461-1779,-1346 354 1779,-98 18 440,-220 60-189,0-1 0,0 0 0,-1-1 0,0-1 1,0 0-1,16-10 0,-28 16-242,0 0-1,1-1 1,-1 1-1,0 0 1,1 0-1,-1-1 1,0 1-1,0 0 1,0-1-1,1 1 1,-1 0 0,0-1-1,0 1 1,0-1-1,0 1 1,0 0-1,0-1 1,1 1-1,-1 0 1,0-1-1,0 1 1,0-1 0,0 1-1,0 0 1,0-1-1,-1 1 1,1-1-1,0 1 1,0 0-1,0-1 1,0 1-1,0 0 1,-1-1 0,1 1-1,0 0 1,0-1-1,0 1 1,-1 0-1,1-1 1,0 1-1,-1 0 1,1 0-1,0-1 1,-1 1 0,-3-2-3,1 0 1,-1 1 0,1-1 0,-1 1 0,1 0 0,-1 0 0,-5 0 0,-28-3-7,0 1 0,-39 2 0,-80 10 0,-1 7 0,-177 40 0,297-48 173,-44 16 0,53-9 638,28-15-792,0 0-1,-1 0 0,1 0 0,0 1 0,0-1 0,-1 0 0,1 0 0,0 1 0,0-1 1,-1 0-1,1 1 0,0-1 0,0 0 0,0 1 0,-1-1 0,1 0 0,0 1 1,0-1-1,0 1 0,0-1 0,0 0 0,0 1 0,0-1 0,0 0 0,0 1 1,0-1-1,0 1 0,0-1 0,0 0 0,0 1 0,0-1 0,1 1 0,1 1 7,0 0 0,1-1-1,-1 1 1,1-1 0,-1 0-1,1 1 1,0-1 0,0 0 0,-1-1-1,1 1 1,0 0 0,5-1-1,65 10-24,1-4 0,102-5 0,-90-1 0,451-5 0,-508 3 0,-53 5 0,-61 10 0,-97 28 0,-86 37 0,256-74 0,-476 153 0,547-186 0,362-134 0,-247 99 0,-70 21 0,-76 23 0,-28 20 0,1 0 0,-1 0 0,0 0 0,0-1 0,0 1 0,1 0 0,-1 0 0,0 0 0,0-1 0,0 1 0,0 0 0,0-1 0,1 1 0,-1 0 0,0 0 0,0-1 0,0 1 0,0 0 0,0-1 0,0 1 0,0 0 0,0 0 0,0-1 0,0 1 0,0 0 0,0-1 0,0 1 0,-1 0 0,1 0 0,0-1 0,0 1 0,0 0 0,0 0 0,0-1 0,0 1 0,-1 0 0,1 0 0,0-1 0,0 1 0,0 0 0,-1 0 0,1 0 0,0-1 0,0 1 0,-1 0 0,-5-2 0,-1 0 0,0 1 0,1 0 0,-1 0 0,1 1 0,-1 0 0,-9 0 0,-145 12 0,-97 21 0,-970 94-2444,645-71 1660,436-43 784,92-13 0,55 0 0,0-1 0,0 1 0,0 0 0,0 0 0,0 0 0,0 0 0,0 0 0,1 0 0,-1 0 0,0 0 0,0 0 0,0-1 0,0 1 0,0 0 0,0 0 0,0 0 0,0 0 0,0 0 0,0 0 0,0-1 0,0 1 0,0 0 0,0 0 0,0 0 0,0 0 0,0 0 0,0-1 0,0 1 0,0 0 0,0 0 0,0 0 0,0 0 0,0 0 0,0 0 0,0-1 0,0 1 0,0 0 0,0 0 0,0 0 0,0 0 0,0 0 0,-1 0 0,1 0 0,0-1 0,0 1 0,0 0 0,0 0 0,0 0 0,0 0 0,0 0 0,-1 0 0,1 0 0,0 0 0,0 0 0,0 0 0,0 0 0,0 0 0,0 0 0,-1 0 0,1 0 0,0 0 0,0 0 0,0 0 0,0 0 0,-1 0 0,31-12 0,78-16 25,2 5 0,121-10 0,-133 20 251,302-31 730,114-17-256,-399 40-750,-85 15 0,-27 5 0,-6 1 0,-45 9 0,-409 115 20,338-89 147,14-4 580,63-13-562,42-18-185,0 1 0,-1-1 0,1 0 0,0 0 0,-1 0 0,1 0 0,0 0 0,0 1 1,-1-1-1,1 0 0,0 0 0,0 0 0,0 1 0,-1-1 0,1 0 0,0 0 0,0 1 0,0-1 0,0 0 0,-1 0 0,1 1 0,0-1 0,0 0 0,0 1 0,0-1 0,0 0 0,0 0 0,0 1 0,0-1 0,0 0 0,0 1 0,0-1 0,0 0 0,0 1 0,0-1 0,0 0 0,21 7 1,21-3-1,1-3 0,79-6 0,94-23 0,-166 21 0,138-25 0,-184 32 0,-4 2 0,-19 6 0,-556 166-338,379-119-325,13-4 463,-176 55 199,316-88 1,44-18 0,-1 0 0,0 0 0,0 0 0,0 0 0,0 0 0,0 0 0,0 0 0,0 0 0,0 0 0,0 0 0,0 0 0,0 1 0,0-1 0,0 0 0,0 0 0,0 0 0,1 0 0,-1 0 0,0 0 0,0 0 0,0 0 0,0 1 0,0-1 0,0 0 0,0 0 0,0 0 0,0 0 0,0 0 0,0 0 0,-1 0 0,1 0 0,0 0 0,0 1 0,0-1 0,0 0 0,0 0 0,0 0 0,0 0 0,0 0 0,0 0 0,0 0 0,0 0 0,0 0 0,0 0 0,0 0 0,0 0 0,-1 1 0,1-1 0,0 0 0,0 0 0,0 0 0,0 0 0,0 0 0,0 0 0,0 0 0,0 0 0,-1 0 0,26-3 0,359-84 0,-204 42 0,178-47 1202,-337 86-1202,-24 7 0,-37 11 0,-664 166 0,665-167 0,27-7 0,0-1 0,-1 0 0,1 0 0,-1-2 0,-14 2 0,24-6 0,8-2 0,10-5 0,0 1 0,0 1 0,22-9 0,4-3 0,-21 6 0,-23 11 0,-15 4 0,-85 18 0,-141 46 0,159-41 0,-5 3 0,73-18 0,17-9 0,-1 0 0,1 1 0,0-1 0,0 0 0,0 0 0,0 0 0,0 0 0,0 0 0,0 0 0,0 0 0,0 1 0,0-1 0,0 0 0,0 0 0,-1 0 0,1 0 0,0 0 0,0 0 0,0 1 0,0-1 0,0 0 0,0 0 0,0 0 0,0 0 0,0 0 0,0 0 0,0 1 0,0-1 0,1 0 0,-1 0 0,0 0 0,0 0 0,0 0 0,0 0 0,0 1 0,0-1 0,0 0 0,0 0 0,0 0 0,0 0 0,0 0 0,1 0 0,-1 0 0,0 0 0,0 0 0,0 0 0,0 1 0,0-1 0,0 0 0,0 0 0,1 0 0,-1 0 0,0 0 0,0 0 0,0 0 0,0 0 0,0 0 0,0 0 0,1 0 0,-1 0 0,0 0 0,0 0 0,0 0 0,0 0 0,14 0 0,-1 1 0,0-2 0,14-1 0,500-66 0,-433 54 0,4 3 0,-73 12 0,-25-1 0,1 0 0,-1 0 0,0 0 0,0 0 0,1 0 0,-1 0 0,0 0 0,1 0 0,-1 0 0,0 0 0,1 0 0,-1 0 0,0 1 0,0-1 0,1 0 0,-1 0 0,0 0 0,0 0 0,1 1 0,-1-1 0,0 0 0,0 0 0,0 1 0,1-1 0,-1 0 0,0 0 0,0 1 0,0-1 0,0 0 0,1 1 0,-3 1 0,1 0 0,-1 0 0,1 0 0,-1-1 0,1 1 0,-1-1 0,0 1 0,0-1 0,0 1 0,0-1 0,0 0 0,0 0 0,-4 1 0,-215 98 0,13-8 0,156-60 0,51-32 0,1 1 0,-1-1 0,1 0 0,-1 1 0,0-1 0,1 1 0,-1-1 0,1 1 0,-1 0 0,1-1 0,-1 1 0,1-1 0,0 1 0,-1 0 0,1-1 0,0 1 0,-1 0 0,1 0 0,0-1 0,0 1 0,0 0 0,-1-1 0,1 1 0,0 0 0,0 0 0,0 0 0,0-1 0,1 2 0,-1-1 0,1 0 0,0 0 0,0 0 0,0-1 0,0 1 0,0 0 0,0 0 0,0-1 0,0 1 0,0-1 0,0 1 0,0-1 0,0 1 0,0-1 0,2 1 0,51 5 0,-52-6 0,52 1-1365,-4-2-5461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4:55.9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2098 441 24575,'-1'-1'0,"-1"0"0,1 0 0,-1 0 0,1 0 0,-1 0 0,0 0 0,1 1 0,-1-1 0,0 1 0,0-1 0,0 1 0,1 0 0,-1-1 0,0 1 0,0 0 0,-2 1 0,-10-2 0,-196-9 0,12 6 0,16 2-528,-486-2-1284,15 22 1738,525-9 473,114-11-312,35-5-75,120-26-12,102-23 0,1312-216-1678,-1195 212 2619,-308 52-941,-48 8 0,-6 1 0,-24 5 0,-445 61-29,169-28 391,210-23 967,75-11-909,25-2-226,38-3 73,327-32-137,-51 3-283,551-4-512,-838 33 665,53 1 0,-80 0 0,-1 0 0,1 0 0,-1 0 0,1 1 0,-1 0 0,0 0 0,12 6 0,-18-7 0,0-1 0,-1 1 0,1-1 0,0 0 0,-1 1 0,1-1 0,0 1 0,-1-1 0,1 1 0,-1 0 0,1-1 0,-1 1 0,1 0 0,-1-1 0,0 1 0,1 0 0,-1-1 0,0 1 0,1 0 0,-1 0 0,0-1 0,0 1 0,0 0 0,0 0 0,0 0 0,0-1 0,0 1 0,0 0 0,0 0 0,0 0 0,0-1 0,0 1 0,-1 0 0,1 0 0,0-1 0,-1 1 0,1 0 0,0-1 0,-1 1 0,1 0 0,-1-1 0,1 1 0,-1 0 0,1-1 0,-1 1 0,1-1 0,-1 1 0,0-1 0,-1 1 0,-37 26 0,-24 3 51,-1-4-1,-2-2 1,-72 16-1,48-14 413,-63 18-330,152-44-133,0 1 0,-1-1 0,1 1 0,0-1 0,-1 0 0,1 0 0,0 1 0,-1-1 0,1 0 0,-1 0 0,1 0 0,0-1 0,-1 1 0,1 0 0,-1 0 0,1-1 0,-3 0 0,-19-4 0,-10 6 0,0 1 0,0 2 0,-38 10 0,-103 32 0,108-27 0,20-7 0,17-5 0,-1 2 0,-37 15 0,59-16 0,20-3 0,30-4 0,0-3 0,-1-1 0,43-8 0,-29 3 0,1201-204-1485,-1230 206 1485,43-15 0,-69 21 0,1 0 0,-1 0 0,1 0 0,-1-1 0,1 1 0,-1 0 0,1 0 0,0-1 0,-1 1 0,0 0 0,1-1 0,-1 1 0,1 0 0,-1-1 0,1 1 0,-1-1 0,0 1 0,1-1 0,-1 1 0,0-1 0,1 1 0,-1-1 0,0 0 0,0 0 0,-1 1 0,1-1 0,-1 0 0,1 1 0,-1-1 0,1 1 0,-1-1 0,0 1 0,1 0 0,-1-1 0,0 1 0,0 0 0,1-1 0,-1 1 0,0 0 0,0 0 0,1 0 0,-1 0 0,-1 0 0,-26-4 0,-44-1 0,-775 4-1119,315 5 2085,421-6-764,69-3-202,42 5 0,0 0 0,0 0 0,-1 0 0,1 0 0,0 0 0,0 0 0,0 0 0,0 0 0,0 0 0,0-1 0,-1 1 0,1 0 0,0 0 0,0 0 0,0 0 0,0 0 0,0 0 0,0 0 0,-1 0 0,1 0 0,0 0 0,0-1 0,0 1 0,0 0 0,0 0 0,0 0 0,0 0 0,0 0 0,0 0 0,0 0 0,0-1 0,0 1 0,0 0 0,0 0 0,0 0 0,0 0 0,0 0 0,0-1 0,0 1 0,0 0 0,0 0 0,0 0 0,0 0 0,0 0 0,0-1 0,0 1 0,0 0 0,0 0 0,0 0 0,0 0 0,0 0 0,0 0 0,0 0 0,0-1 0,0 1 0,1 0 0,-1 0 0,0 0 0,21-10 0,23-3 168,1 1 0,81-9 1,102 1 532,-173 17-637,167-9 102,-195 14-166,-27-2 0,0 0 0,1 0 0,-1 0 0,0 0 0,0 0 0,0 0 0,0 0 0,1 0 0,-1 0 0,0 0 0,0 0 0,0 0 0,0 0 0,0 0 0,1 0 0,-1 0 0,0 0 0,0 0 0,0 0 0,0 0 0,0 0 0,0 0 0,1 0 0,-1 1 0,0-1 0,0 0 0,0 0 0,0 0 0,0 0 0,0 0 0,0 0 0,0 1 0,0-1 0,0 0 0,0 0 0,1 0 0,-1 0 0,0 0 0,0 1 0,0-1 0,0 0 0,0 0 0,0 0 0,0 0 0,0 0 0,0 1 0,0-1 0,0 0 0,-1 0 0,1 0 0,0 0 0,0 0 0,0 1 0,0-1 0,0 0 0,0 0 0,0 0 0,0 0 0,-6 4 0,1-1 0,-1 1 0,0-1 0,0-1 0,-7 3 0,-497 152 0,16-7 0,453-130 0,41-20 0,0 0 0,0 0 0,0 0 0,0 0 0,0 0 0,0 0 0,0 0 0,-1 1 0,1-1 0,0 0 0,0 0 0,0 0 0,0 0 0,0 0 0,0 0 0,0 1 0,0-1 0,0 0 0,0 0 0,0 0 0,0 0 0,0 0 0,0 1 0,0-1 0,0 0 0,0 0 0,0 0 0,0 0 0,0 0 0,0 1 0,0-1 0,0 0 0,0 0 0,0 0 0,0 0 0,0 0 0,0 1 0,0-1 0,0 0 0,0 0 0,1 0 0,-1 0 0,0 0 0,0 0 0,0 0 0,0 1 0,0-1 0,0 0 0,0 0 0,1 0 0,-1 0 0,0 0 0,0 0 0,0 0 0,0 0 0,1 0 0,22 3 0,46-4 0,78-11 0,-57 3 0,84-7 0,-172 15 0,-3 1 0,-11 0 0,-27 4 0,8 0 0,-470 72 0,483-72 0,18-4 0,0 0 0,0 0 0,0 0 0,0 0 0,1 0 0,-1 0 0,0 0 0,0 0 0,0 0 0,0 0 0,0 1 0,0-1 0,0 0 0,0 0 0,0 0 0,0 0 0,0 0 0,0 0 0,0 0 0,0 0 0,0 0 0,0 0 0,0 0 0,0 0 0,0 0 0,0 0 0,0 0 0,0 0 0,0 0 0,0 0 0,0 0 0,0 0 0,0 1 0,0-1 0,0 0 0,26-2 0,220-55-14,-152 32-1337,-58 16-5475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5:12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918 652 24575,'-246'128'0,"-113"55"0,300-159 0,40-21 0,18-3 0,1-1 0,0 1 0,0 0 0,0 0 0,-1 0 0,1 0 0,0 0 0,0 0 0,0-1 0,0 1 0,-1 0 0,1 0 0,0 0 0,0 0 0,0-1 0,0 1 0,0 0 0,0 0 0,0 0 0,-1-1 0,1 1 0,0 0 0,0 0 0,0 0 0,0-1 0,0 1 0,0 0 0,0 0 0,0-1 0,0 1 0,0 0 0,0 0 0,0 0 0,0-1 0,1 1 0,-1 0 0,0 0 0,0 0 0,0-1 0,0 1 0,0 0 0,3-5 0,1 0 0,-1 0 0,1 0 0,0 1 0,5-5 0,30-29 0,2 2 0,45-31 0,101-57 0,-147 99 0,616-343 0,-578 328 0,-66 32 0,-20 9 0,-149 44 0,67-16 0,-376 102-566,56-15 93,309-81 473,85-25 0,15-9 0,1-1 0,0 0 0,0 0 0,0 1 0,0-1 0,0 0 0,0 0 0,0 0 0,0 1 0,0-1 0,0 0 0,1 0 0,-1 1 0,0-1 0,0 0 0,0 0 0,0 1 0,0-1 0,0 0 0,0 0 0,1 0 0,-1 1 0,0-1 0,0 0 0,0 0 0,0 0 0,1 0 0,-1 1 0,0-1 0,0 0 0,0 0 0,1 0 0,-1 0 0,0 0 0,0 0 0,0 0 0,1 0 0,-1 0 0,0 0 0,0 0 0,1 0 0,-1 0 0,0 0 0,0 0 0,1 0 0,21 4 0,1-2 0,0-1 0,-1-1 0,1 0 0,38-7 0,-12 2 0,623-83 0,-601 78 0,-52 13 81,-14 5 122,-5-6-157,-1 0-1,0 0 0,1 0 1,-1-1-1,0 1 0,0 0 1,0 0-1,0-1 0,-1 1 1,1-1-1,-3 3 0,-6 6 32,-1 0 0,-23 16 0,25-20-80,0 0 0,1 1 0,-1 0 1,1 0-1,1 1 0,-8 9 0,15-16 3,-1-1 0,1 1 0,-1-1 0,1 0 0,0 1 0,-1-1 0,1 1 0,0-1 0,-1 1 0,1-1 0,0 1 0,0-1 0,-1 1 0,1 0 0,0-1 0,0 1 0,0-1 0,0 1 0,0-1 0,0 1 0,0 0 0,0-1 0,0 1 0,0-1 0,0 1 0,0-1 0,1 1 0,-1 0 0,0-1 0,0 1 0,0-1 0,1 1 0,-1-1 0,0 1 0,1-1 0,-1 0 0,0 1 0,1-1 0,-1 1 0,1-1 0,-1 0 0,1 1 0,-1-1 0,1 0 0,-1 1 0,1-1 0,-1 0 0,1 0 0,-1 1 0,1-1 0,0 0 0,37 3 0,8-7 0,-1-1 0,55-14 0,90-33 0,-130 32 0,-56 18 0,-5 1 0,-13 1 0,-34 5 0,-839 107-943,460-52 160,325-47 783,101-13 0,0 0 0,-1 0 0,1 0 0,0 0 0,-1 0 0,1 0 0,0 0 0,-1 0 0,1 0 0,0-1 0,0 1 0,-1-1 0,1 1 0,-2-2 0,3 2 0,0 0 0,0-1 0,0 1 0,0 0 0,0-1 0,0 1 0,0 0 0,0-1 0,0 1 0,0-1 0,0 1 0,0 0 0,0-1 0,1 1 0,-1 0 0,0-1 0,0 1 0,0 0 0,1 0 0,-1-1 0,0 1 0,0 0 0,0-1 0,1 1 0,-1 0 0,0 0 0,1 0 0,-1-1 0,0 1 0,1 0 0,-1 0 0,37-21 0,353-133 1076,-109 49-426,-210 73-650,-52 19 0,-19 13 0,0 0 0,1 0 0,-1 0 0,0 0 0,0 0 0,0 0 0,0 0 0,0 0 0,0 0 0,0 0 0,1 0 0,-1 0 0,0-1 0,0 1 0,0 0 0,0 0 0,0 0 0,0 0 0,0 0 0,0 0 0,0-1 0,0 1 0,0 0 0,0 0 0,0 0 0,1 0 0,-1 0 0,0-1 0,0 1 0,0 0 0,0 0 0,0 0 0,-1 0 0,1 0 0,0-1 0,0 1 0,0 0 0,0 0 0,0 0 0,0 0 0,0 0 0,0 0 0,0-1 0,0 1 0,0 0 0,0 0 0,0 0 0,-1 0 0,1 0 0,0 0 0,0-1 0,-33 1 0,-23 6 0,-1 4 0,-64 18 0,39-8 0,44-13 0,38-8 0,0 1 0,1 0 0,-1 0 0,0 0 0,0 0 0,0 0 0,0 0 0,0 0 0,0-1 0,0 1 0,0 0 0,0 0 0,0 0 0,0 0 0,0 0 0,0-1 0,1 1 0,-1 0 0,0 0 0,0 0 0,0 0 0,0 0 0,0-1 0,-1 1 0,1 0 0,0 0 0,0 0 0,0 0 0,0 0 0,0-1 0,0 1 0,0 0 0,0 0 0,0 0 0,0 0 0,0 0 0,0 0 0,0-1 0,-1 1 0,1 0 0,0 0 0,0 0 0,0 0 0,0 0 0,0 0 0,0 0 0,-1 0 0,1 0 0,0 0 0,0 0 0,0 0 0,0 0 0,0 0 0,-1 0 0,1-1 0,0 1 0,0 0 0,0 1 0,0-1 0,-1 0 0,23-14 0,-15 11 0,-1-1 0,0 1 0,-1-1 0,11-9 0,-15 13 0,-1-1 0,1 0 0,-1 1 0,1-1 0,-1 0 0,1 1 0,-1-1 0,1 0 0,-1 0 0,0 1 0,1-1 0,-1 0 0,0 0 0,0 0 0,0 1 0,0-1 0,0 0 0,0 0 0,0 0 0,0 0 0,0 1 0,0-1 0,0 0 0,0 0 0,0 0 0,-1 1 0,1-1 0,0 0 0,-1 0 0,1 1 0,-1-1 0,1 0 0,0 1 0,-1-1 0,0 0 0,1 1 0,-1-1 0,1 1 0,-1-1 0,0 1 0,1-1 0,-1 1 0,0-1 0,1 1 0,-1 0 0,-1-1 0,-13-8 0,0 1 0,0 1 0,-1 0 0,-30-8 0,-72-12 0,29 7 0,84 19 0,0 0 0,0-1 0,0 0 0,0 0 0,1 0 0,-6-4 0,9 6 0,1 0 0,0-1 0,-1 1 0,1 0 0,0 0 0,-1-1 0,1 1 0,0 0 0,0-1 0,-1 1 0,1 0 0,0-1 0,0 1 0,0-1 0,-1 1 0,1 0 0,0-1 0,0 1 0,0-1 0,0 1 0,0 0 0,0-1 0,0 1 0,0-1 0,0 1 0,0 0 0,0-1 0,0 1 0,0-1 0,0 0 0,1 0 0,0 0 0,0 0 0,0 0 0,0 0 0,1 0 0,-1 0 0,0 0 0,0 0 0,1 0 0,-1 0 0,0 1 0,1-1 0,1 0 0,32-11 0,1 1 0,53-9 0,-34 9 0,299-59 0,37-9 0,-485 112 0,-435 85 0,173-45 0,458-107 0,649-146 0,-545 147 0,366-11 0,-378 36 0,-165 6 0,-48 4 0,14-1 0,-77 10 0,1 3 0,-115 37 0,189-49 0,0 0 0,0 1 0,1 0 0,-11 7 0,16-9 0,0-1 0,1 0 0,-1 1 0,0-1 0,1 1 0,-1-1 0,1 1 0,-1-1 0,0 1 0,1 0 0,0-1 0,-1 1 0,1 0 0,-1-1 0,1 1 0,0 0 0,-1-1 0,1 1 0,0 0 0,0 0 0,-1-1 0,1 1 0,0 0 0,0 0 0,0 0 0,0-1 0,0 1 0,0 0 0,0 0 0,0 0 0,1-1 0,-1 1 0,0 0 0,0 0 0,1-1 0,-1 1 0,0 0 0,1 0 0,-1-1 0,1 1 0,-1-1 0,1 1 0,-1 0 0,1-1 0,-1 1 0,1-1 0,0 1 0,-1-1 0,2 1 0,12 7 0,0 0 0,0-1 0,1-1 0,-1 0 0,2-1 0,30 6 0,-17-4 0,168 37 0,308 28 0,-486-71 0,0 2 0,0 0 0,0 1 0,-1 1 0,29 11 0,-43-15 0,-1 1 0,1 0 0,-1-1 0,0 1 0,0 1 0,0-1 0,0 0 0,0 1 0,0-1 0,0 1 0,-1 0 0,1 0 0,-1 0 0,0 0 0,0 1 0,0-1 0,-1 1 0,1-1 0,-1 1 0,1-1 0,-1 1 0,0 0 0,-1-1 0,1 1 0,-1 0 0,0 0 0,1 0 0,-2 0 0,1-1 0,0 1 0,-1 0 0,0 0 0,-2 6 0,1-3 0,-1 0 0,0-1 0,0 1 0,-1-1 0,0 0 0,0 0 0,0 0 0,-1-1 0,-6 7 0,-17 23 0,27-34 0,0 0 0,0 0 0,0-1 0,-1 1 0,1 0 0,0 0 0,0-1 0,0 1 0,-1-1 0,1 1 0,0-1 0,-1 0 0,1 1 0,-1-1 0,1 0 0,0 0 0,-1 0 0,-2 0 0,-39-3 0,12 1 0,-772 8 0,783-6 0,26-5 0,35-8 0,71-17 0,375-95 0,-411 107 0,-57 10 0,-19 8 0,0 0 0,0 0 0,0 0 0,1 0 0,-1-1 0,0 1 0,0 0 0,0 0 0,0 0 0,0 0 0,0 0 0,0 0 0,0 0 0,0 0 0,0-1 0,0 1 0,0 0 0,0 0 0,0 0 0,0 0 0,0 0 0,0 0 0,0-1 0,0 1 0,0 0 0,0 0 0,0 0 0,0 0 0,0 0 0,0 0 0,0 0 0,0-1 0,0 1 0,0 0 0,0 0 0,0 0 0,0 0 0,0 0 0,0 0 0,-1 0 0,1 0 0,0 0 0,0 0 0,0-1 0,0 1 0,0 0 0,0 0 0,0 0 0,0 0 0,-1 0 0,1 0 0,0 0 0,0 0 0,0 0 0,0 0 0,0 0 0,0 0 0,0 0 0,-1 0 0,1 0 0,0 0 0,0 0 0,-38-4 0,-644 16-589,16 63 0,604-67 589,44-7 0,15-1 0,5-1 0,380-50 398,-134 22 56,136-39-128,-356 58-326,-26 7 0,-18 6 0,-27 7 0,1 3 0,-48 20 0,-84 46 0,110-48 0,28-15 0,-94 49 0,112-52 0,18-13 0,0 1 0,0-1 0,0 0 0,0 0 0,0 0 0,0 0 0,0 0 0,0 0 0,0 0 0,0 1 0,-1-1 0,1 0 0,0 0 0,0 0 0,0 0 0,0 0 0,0 1 0,0-1 0,0 0 0,0 0 0,0 0 0,0 0 0,0 0 0,0 0 0,1 1 0,-1-1 0,0 0 0,0 0 0,0 0 0,0 0 0,0 0 0,0 0 0,0 1 0,0-1 0,0 0 0,0 0 0,0 0 0,1 0 0,-1 0 0,0 0 0,0 0 0,0 0 0,0 0 0,0 1 0,0-1 0,0 0 0,1 0 0,-1 0 0,0 0 0,0 0 0,0 0 0,0 0 0,0 0 0,1 0 0,-1 0 0,0 0 0,40-3 0,340-74 0,-155 26 0,-41 18 0,38-8 0,-157 27 0,-54 16 0,-16 6 0,-5 0 0,-1-1 0,0-1 0,0 0 0,0 0 0,-1-1 0,-24 6 0,3 1 0,-9 3 0,-356 150 0,396-164 0,-5 2 0,1 0 0,0 0 0,1 1 0,-9 7 0,13-11 0,1 0 0,-1 1 0,1-1 0,0 1 0,-1-1 0,1 1 0,-1-1 0,1 1 0,0-1 0,0 1 0,-1-1 0,1 1 0,0-1 0,0 1 0,0-1 0,0 1 0,-1 0 0,1-1 0,0 1 0,0-1 0,0 1 0,0-1 0,0 1 0,1 0 0,-1 0 0,1 0 0,0 0 0,0 0 0,0 0 0,-1 0 0,1 0 0,0-1 0,0 1 0,0 0 0,0-1 0,0 1 0,0-1 0,0 1 0,1-1 0,-1 1 0,0-1 0,1 1 0,15 3 0,-1-1 0,1 0 0,-1-1 0,24 0 0,80-5 0,-113 3 0,462-48-406,4-29-238,-217 33 499,-178 32 145,-13 3 0,77-22 0,-135 28 0,-7 1 0,-23 1 0,-513 42-486,-12 43-96,492-75 568,-465 95 838,450-81-564,70-23-259,0 0 0,0 0 0,1 1 0,-1-1 0,0 0 0,0 1 0,0-1 0,1 1 0,-1-1 0,0 1 0,1-1 0,-1 1 0,1 0 0,-1-1 0,0 1 0,1 0 0,0-1 0,-1 1 0,1 0 0,-1-1 0,1 2 0,0-1 0,0-1-1,0 1 0,0 0 0,1-1 0,-1 1 0,0-1 0,1 1 1,-1-1-1,1 0 0,-1 1 0,0-1 0,1 1 0,-1-1 1,1 0-1,-1 1 0,1-1 0,-1 0 0,1 1 0,-1-1 0,1 0 1,0 0-1,0 1 0,47 9-2,504 8 2,-410-19 0,133-1 850,-237 1-544,-70 1-293,-851 84-488,545-32 380,250-32 95,72-11 0,16-9 0,0 0 0,0 0 0,0 0 0,0 0 0,0 1 0,0-1 0,0 0 0,-1 0 0,1 0 0,0 0 0,0 1 0,0-1 0,0 0 0,0 0 0,0 0 0,0 1 0,0-1 0,0 0 0,1 0 0,-1 0 0,0 0 0,0 1 0,0-1 0,0 0 0,0 0 0,0 0 0,0 0 0,0 1 0,0-1 0,0 0 0,1 0 0,-1 0 0,0 0 0,0 0 0,0 0 0,0 1 0,0-1 0,1 0 0,-1 0 0,0 0 0,0 0 0,0 0 0,0 0 0,1 0 0,-1 0 0,0 0 0,0 0 0,1 0 0,9 3 0,0-1 0,1 0 0,0-1 0,10 1 0,450 4-20,-179-7 135,-1248-3-601,338 5 288,818 1 270,759-4 704,-698-23-462,-97 6-317,780-14-1405,-86 8 187,-735 10 1221,-97 6 0,-26 9 0,1 0 0,-1 0 0,0-1 0,0 1 0,1 0 0,-1 0 0,0 0 0,0 0 0,0-1 0,0 1 0,1 0 0,-1 0 0,0-1 0,0 1 0,0 0 0,0 0 0,0-1 0,0 1 0,1 0 0,-1 0 0,0-1 0,0 1 0,0 0 0,0 0 0,0-1 0,0 1 0,0 0 0,0-1 0,0 1 0,0 0 0,0 0 0,-1-1 0,1 1 0,0 0 0,0 0 0,0-1 0,0 1 0,0 0 0,0 0 0,-1-1 0,1 1 0,0 0 0,0 0 0,0 0 0,-1 0 0,1-1 0,0 1 0,-1 0 0,-8-5 0,0 0 0,0 1 0,-1 0 0,0 0 0,0 1 0,-14-2 0,-160-33 0,-597-79 468,-8 61 0,2444 65-183,-1500-9-278,-601-1 881,453 1-816,0-1 0,1 1 0,-1-2 0,0 1 0,14-6 0,-20 7-69,0 0 0,-1-1 0,1 1 0,0 0 0,0-1 0,0 1-1,-1-1 1,1 0 0,0 1 0,0-1 0,-1 1 0,1-1 0,0 0 0,-1 0 0,1 1 0,-1-1-1,1 0 1,-1 0 0,1 0 0,-1 1 0,0-1 0,1-2 0,-1 1-2,-1 1-1,1-1 1,-1 1 0,1-1-1,-1 1 1,0 0 0,0-1 0,1 1-1,-1 0 1,0-1 0,0 1-1,0 0 1,0 0 0,-1 0 0,1 0-1,0 0 1,0 0 0,-1 0 0,-2-1-1,-18-12 0,-1 2 0,-1 0 0,0 1 0,-28-8 0,-104-25 0,142 41 0,7 1 0,-25-8 0,32 10 0,0 0 0,0 0 0,0 0 0,0 0 0,0 0 0,0 0 0,-1 0 0,1 0 0,0 0 0,0-1 0,0 1 0,0 0 0,0 0 0,0 0 0,0 0 0,0 0 0,0 0 0,0 0 0,0 0 0,0 0 0,0 0 0,0-1 0,0 1 0,0 0 0,0 0 0,0 0 0,0 0 0,0 0 0,0 0 0,0 0 0,0 0 0,0-1 0,0 1 0,0 0 0,0 0 0,0 0 0,0 0 0,0 0 0,0 0 0,0 0 0,0 0 0,0-1 0,0 1 0,0 0 0,0 0 0,0 0 0,0 0 0,0 0 0,0 0 0,1 0 0,-1 0 0,0 0 0,0 0 0,0 0 0,0 0 0,0 0 0,0 0 0,0 0 0,0 0 0,0-1 0,1 1 0,-1 0 0,0 0 0,0 0 0,0 0 0,0 0 0,0 0 0,0 0 0,0 1 0,25-5 0,101 2 0,214 24 0,-228-11 0,-4-1 0,-76-5 0,-27-1 0,-58 0 0,-481-15-245,-6-37-493,-240-63-431,750 106 1169,-37-12 0,55 9 0,12 7 0,0 1 0,0 0 0,1-1 0,-1 1 0,0 0 0,1-1 0,-1 1 0,0 0 0,0-1 0,1 1 0,-1 0 0,0-1 0,1 1 0,-1 0 0,1 0 0,-1 0 0,0-1 0,1 1 0,-1 0 0,1 0 0,-1 0 0,1 0 0,-1 0 0,0 0 0,1 0 0,0 0 0,33-5 0,1 1 0,-1 2 0,39 2 0,-20 0 0,614 4 1237,-130 0-322,-1023-4-915,593 7 0,112 23 0,-204-28 0,97 20 0,-97-18 0,0 0 0,-1 1 0,1 1 0,-2 1 0,18 10 0,-27-15 0,-1 1 0,1-1 0,-1 1 0,0-1 0,0 1 0,0 0 0,-1 1 0,1-1 0,-1 0 0,1 1 0,-1-1 0,0 1 0,-1 0 0,1-1 0,-1 1 0,1 0 0,-1 0 0,0 0 0,0 8 0,0 2 0,-2-1 0,0 1 0,0-1 0,-6 23 0,-2 20 0,7-40 0,1 0 0,0-1 0,1 1 0,1 0 0,1 0 0,0-1 0,1 1 0,1-1 0,0 1 0,1-1 0,0-1 0,2 1 0,-1-1 0,2 0 0,0 0 0,15 19 0,62 84 0,-81-114 0,-1 0 0,1 0 0,0 0 0,0 0 0,0 0 0,0-1 0,0 0 0,1 0 0,-1 0 0,1 0 0,0-1 0,-1 1 0,1-1 0,0-1 0,0 1 0,-1-1 0,1 1 0,0-1 0,0-1 0,0 1 0,-1-1 0,1 1 0,9-4 0,4-1 0,0-1 0,0-1 0,-1 0 0,31-18 0,122-94 0,-93 62 0,-61 44 0,1 0 0,-2-1 0,0-1 0,15-19 0,-23 26 0,-1-1 0,0 1 0,0-1 0,-1 0 0,0 0 0,-1-1 0,0 0 0,-1 1 0,0-1 0,3-14 0,-6 22 0,0-1 0,0 1 0,0 0 0,0-1 0,-1 1 0,1 0 0,-1 0 0,1-1 0,-1 1 0,0 0 0,0 0 0,0 0 0,0 0 0,0 0 0,0 0 0,0 0 0,-1 0 0,1 0 0,-1 1 0,0-1 0,1 0 0,-1 1 0,0 0 0,0-1 0,0 1 0,0 0 0,0 0 0,0 0 0,0 0 0,-4-1 0,-7-2 0,-1 0 0,1 1 0,-1 1 0,-14-1 0,19 2 0,-103-7 0,-182 10 0,275-2 0,2 1 0,-1 0 0,1 1 0,-31 6 0,45-7 0,-1 0 0,1 0 0,-1 1 0,1-1 0,-1 1 0,1-1 0,0 1 0,0 0 0,0 1 0,0-1 0,0 0 0,0 1 0,1-1 0,-1 1 0,1 0 0,0 0 0,0 0 0,0 0 0,0 0 0,0 1 0,1-1 0,-1 1 0,0 4 0,-1 5 0,1 1 0,1 0 0,1 20 0,0-24 0,0 1 0,0-1 0,-1 0 0,0 0 0,-1 0 0,0 1 0,-1-2 0,-5 15 0,0-9 0,0 1 0,-2-2 0,0 1 0,0-1 0,-25 25 0,-71 55 0,81-74 0,1 0 0,-1 0 0,-1-2 0,-1-1 0,-1-1 0,0-1 0,-1-1 0,0-2 0,-42 11 0,8-4 0,64-19 0,-1 0 0,0-1 0,0 1 0,0 0 0,0 0 0,1 0 0,-1 0 0,0 0 0,0 0 0,0 0 0,0 0 0,0 0 0,0-1 0,1 1 0,-1 0 0,0 0 0,0 0 0,0 0 0,0 0 0,0-1 0,0 1 0,0 0 0,0 0 0,0 0 0,0 0 0,0-1 0,0 1 0,0 0 0,0 0 0,0 0 0,0 0 0,0-1 0,0 1 0,0 0 0,0 0 0,0 0 0,0 0 0,0 0 0,0-1 0,0 1 0,0 0 0,0 0 0,0 0 0,0 0 0,0-1 0,0 1 0,-1 0 0,1 0 0,0 0 0,0 0 0,0 0 0,0 0 0,0 0 0,0-1 0,-1 1 0,1 0 0,0 0 0,0 0 0,0 0 0,0 0 0,-1 0 0,1 0 0,0 0 0,0 0 0,0 0 0,0 0 0,-1 0 0,12-10 0,0 1 0,1 0 0,0 1 0,0 1 0,1-1 0,0 2 0,0 0 0,21-7 0,3-2 0,63-27 0,206-56 0,-261 88 0,-1-3 0,0-1 0,62-30 0,-80 31 0,-11 4 0,1 0 0,0 1 0,1 2 0,0-1 0,30-6 0,-46 13 0,1-1 0,-1 1 0,1 0 0,0-1 0,-1 1 0,1 0 0,-1 0 0,1 0 0,0 0 0,-1 0 0,1 1 0,0-1 0,-1 0 0,1 1 0,-1-1 0,1 1 0,-1-1 0,1 1 0,-1 0 0,0 0 0,1 0 0,-1 0 0,0 0 0,1 0 0,-1 0 0,0 0 0,0 0 0,0 1 0,0-1 0,0 0 0,0 1 0,-1-1 0,1 0 0,0 1 0,-1-1 0,1 1 0,0 2 0,-1 0 0,0 0 0,0 0 0,0 0 0,0 1 0,-1-1 0,0 0 0,0 0 0,0 0 0,0 0 0,-1-1 0,1 1 0,-1 0 0,0 0 0,0-1 0,-3 4 0,-8 9 0,0 0 0,-1-1 0,-1-1 0,0-1 0,-1 0 0,0-1 0,-22 13 0,2-5 0,0-1 0,-67 23 0,43-23 0,-1-2 0,-1-4 0,0-2 0,0-2 0,-1-4 0,-111-4 0,154-3 0,-1-1 0,0-1 0,1 0 0,-1-2 0,1-1 0,1 0 0,-35-19 0,-121-85 0,153 96 0,-59-39 0,30 22 0,-90-77 0,129 97 0,1 0 0,1-1 0,0 0 0,1-1 0,0 0 0,1 0 0,-11-28 0,11 21 0,1 0 0,1-1 0,1 1 0,0-1 0,0-26 0,5 40 0,0 0 0,1 0 0,0 1 0,0-1 0,1 0 0,0 1 0,1-1 0,-1 1 0,1 0 0,1 0 0,-1 0 0,1 0 0,8-10 0,3-2 0,1 0 0,1 2 0,20-18 0,-24 25 0,-1 1 0,1 1 0,1 0 0,-1 0 0,1 2 0,1-1 0,-1 2 0,1 0 0,0 1 0,23-4 0,12 1 0,93 0 0,-124 6 0,0 2 0,0 0 0,-1 1 0,1 1 0,-1 0 0,1 2 0,-1 0 0,26 11 0,-38-13 0,0 0 0,-1 1 0,1-1 0,-1 1 0,1 0 0,-1 0 0,0 1 0,0-1 0,-1 1 0,0 0 0,1 1 0,-2-1 0,1 1 0,-1 0 0,1 0 0,-2 0 0,1 0 0,-1 0 0,0 0 0,0 1 0,0-1 0,-1 1 0,0 0 0,-1-1 0,1 1 0,-1 0 0,-1 7 0,0-8 0,0 0 0,0 0 0,0 0 0,-1 0 0,0 0 0,0 0 0,0 0 0,-1 0 0,0-1 0,0 0 0,-8 10 0,4-6 0,0-2 0,-1 1 0,0-1 0,0 0 0,0-1 0,-15 9 0,2-4 0,-1 0 0,-1-2 0,0 0 0,0-2 0,-36 8 0,13-7 0,-1-2 0,-1-2 0,1-2 0,-68-7 0,111 5 0,0 0 0,0 0 0,0-1 0,0 0 0,0 0 0,0 0 0,1 0 0,-1 0 0,0-1 0,1 0 0,-1 0 0,1 0 0,-5-3 0,6 3 0,0 1 0,0 0 0,-1 0 0,1 0 0,0 0 0,0 1 0,-1-1 0,1 0 0,0 1 0,-1 0 0,1-1 0,0 1 0,-1 0 0,-4 1 0,-8-1 0,-121-6 130,-118-9 30,209 9-574,1-1 1,0-3-1,-73-26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5:32.5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909 962 24575,'-8'-4'0,"-1"1"0,0 0 0,0 0 0,0 1 0,0 0 0,-1 1 0,-15-1 0,5 2 0,1 0 0,-29 5 0,37-3 0,-11-1 0,24-3 0,0 0 0,0 0 0,0 0 0,0 1 0,0-1 0,0 0 0,0 1 0,1-1 0,-1 1 0,5-2 0,447-262-380,6-4-6,-419 242 386,-41 27 0,0 0 0,1 0 0,-1 0 0,0 0 0,0 0 0,0 0 0,0 0 0,1 0 0,-1 0 0,0-1 0,0 1 0,0 0 0,0 0 0,0 0 0,1 0 0,-1 0 0,0 0 0,0 0 0,0 0 0,0-1 0,0 1 0,0 0 0,1 0 0,-1 0 0,0 0 0,0 0 0,0-1 0,0 1 0,0 0 0,0 0 0,0 0 0,0 0 0,0 0 0,0-1 0,0 1 0,0 0 0,0 0 0,0 0 0,0 0 0,0-1 0,0 1 0,0 0 0,0 0 0,0 0 0,0 0 0,0-1 0,0 1 0,0 0 0,0 0 0,-1 0 0,1 0 0,0 0 0,0-1 0,-23 7 0,-172 69 0,37-12 0,-229 73 127,267-106 298,11-2-211,12 2-214,55-20 0,1 3 0,0 2 0,1 1 0,-62 36 0,101-52 0,-29 23 0,29-22 0,0 0 0,0 0 0,0-1 0,1 1 0,-1 0 0,0 0 0,0 0 0,1 0 0,-1 0 0,1 0 0,-1 0 0,1 0 0,-1 0 0,1 1 0,0-1 0,-1 0 0,1 0 0,0 0 0,0 0 0,0 1 0,0-1 0,0 0 0,0 0 0,0 0 0,1 3 0,-1-4 0,1 1 0,-1 0 0,1 0 0,0-1 0,-1 1 0,1 0 0,0-1 0,-1 1 0,1-1 0,0 1 0,0-1 0,0 1 0,-1-1 0,1 0 0,0 1 0,0-1 0,0 0 0,0 0 0,0 0 0,0 1 0,0-1 0,0 0 0,-1 0 0,1 0 0,0-1 0,0 1 0,0 0 0,0 0 0,1-1 0,27-8 0,-22 6 0,-1 0 0,1 0 0,-1-1 0,1 0 0,10-9 0,-17 13 0,0 0 0,0 0 0,0 0 0,0 0 0,0 0 0,0 0 0,0 0 0,0 0 0,0 0 0,0 0 0,-1 0 0,1 0 0,0 0 0,0 0 0,0 0 0,0 0 0,0 0 0,0 0 0,0 0 0,0 0 0,0 0 0,0 0 0,0 0 0,0-1 0,0 1 0,0 0 0,0 0 0,0 0 0,0 0 0,0 0 0,0 0 0,-1 0 0,1 0 0,0 0 0,0 0 0,0 0 0,0 0 0,0 0 0,0 0 0,0 0 0,0 0 0,0 0 0,0 0 0,0-1 0,-11 6 0,-15 9 0,1 4 0,18-12 0,0 0 0,0-1 0,0 0 0,-1 0 0,1-1 0,-1 0 0,0 0 0,-1-1 0,1 0 0,-15 3 0,22-6 0,-1 0 0,1 0 0,-1 0 0,1-1 0,-1 1 0,1 0 0,0-1 0,-1 1 0,1-1 0,0 0 0,-1 0 0,1 1 0,0-1 0,0 0 0,0 0 0,0 0 0,-1 0 0,1 0 0,1 0 0,-1-1 0,0 1 0,0 0 0,0 0 0,1-1 0,-1 1 0,0 0 0,1-1 0,-1 1 0,1-1 0,0-1 0,-2-4 0,0 1 0,1-1 0,1 0 0,-1 0 0,1-8 0,2-2 0,0 0 0,1 0 0,1 0 0,1 1 0,0 0 0,14-29 0,-7 21 0,0 1 0,2 1 0,29-38 0,-17 35 0,-15 20 0,-9 9 0,-13 19 0,-15 15 0,-41 47 0,7-11 0,45-54 0,-142 200 0,154-216 0,1 0 0,0 0 0,0 0 0,0 1 0,1-1 0,0 0 0,-1 1 0,2-1 0,-1 1 0,0-1 0,1 1 0,0 0 0,0-1 0,0 1 0,0-1 0,1 1 0,0-1 0,0 1 0,0-1 0,1 1 0,-1-1 0,1 0 0,0 0 0,5 7 0,3 5 0,2 0 0,0-2 0,1 1 0,23 19 0,-36-34 0,98 80 0,-64-54 0,-1 1 0,40 43 0,-67-62 0,-1 0 0,0 0 0,0 0 0,7 17 0,-11-19 0,1-1 0,0 0 0,0 0 0,1 0 0,0 0 0,0 0 0,0 0 0,0-1 0,1 1 0,0-1 0,0 0 0,0 0 0,0 0 0,1-1 0,-1 0 0,8 5 0,0-4 0,0-1 0,0 0 0,0 0 0,0-2 0,1 1 0,-1-1 0,1-1 0,-1 0 0,0-1 0,13-2 0,19-6 0,62-19 0,-102 27 0,118-40 0,143-69 0,108-75 0,-335 165 0,-17 9 0,28-14 0,50-34 0,-83 46 0,-14 6 0,-5 6 0,1 1 0,0-1 0,-1 1 0,1 0 0,0 0 0,-1 0 0,1 0 0,0 1 0,-1-1 0,1 1 0,0-1 0,-3 2 0,-247 57 0,-13-15-588,-507 15-1,575-64 550,183 5 39,1-1 0,-1-1 0,1-1 0,-1 0 0,-18-6 0,31 8 0,0 1 0,1 0 0,-1 0 0,0-1 0,1 1 0,-1 0 0,0-1 0,1 1 0,-1 0 0,1-1 0,-1 1 0,1-1 0,-1 1 0,1-1 0,-1 0 0,1 1 0,-1-1 0,1 1 0,0-1 0,-1 0 0,1 1 0,0-1 0,0 0 0,-1 1 0,1-1 0,0 0 0,0 1 0,0-1 0,0 0 0,0 0 0,0 1 0,0-1 0,0 0 0,0 1 0,0-1 0,0 0 0,1 1 0,-1-1 0,0 0 0,0 1 0,1-1 0,-1 0 0,0 1 0,1-1 0,-1 0 0,1 1 0,-1-1 0,1 1 0,-1-1 0,1 1 0,-1-1 0,1 1 0,-1 0 0,1-1 0,1 0 0,7-6 0,1 1 0,0-1 0,0 2 0,0-1 0,21-6 0,70-22 0,-77 27 0,114-31 0,248-34 0,152 31 0,-507 40 13,-6 0 25,0 0 0,0 2-1,37 6 1,-61-7-19,0 0-1,0 0 1,1 0-1,-1 0 1,0 1-1,0-1 0,0 1 1,1-1-1,-1 1 1,0-1-1,0 1 1,0 0-1,0-1 1,0 1-1,0 0 1,0 0-1,0 0 1,1 1-1,-5 13 370,3-14-376,-1 0 0,1 0 0,-1 0 1,1 0-1,0 0 0,-1 1 0,1-1 0,0 0 0,0 0 0,0 0 0,-1 0 0,1 0 0,1 0 0,-1 1 0,0-1 0,0 0 0,0 0 0,0 0 0,1 0 0,-1 0 0,1 0 0,-1 0 0,1 0 0,-1 0 0,2 2 0,1 0-12,1 0 0,0-1 0,0 1 0,0-1 0,0 1 0,1-1 0,-1 0 0,1-1 0,-1 1 0,6 0 0,51 12 0,0-4 0,95 4 0,929 4 0,-1029-18 0,10-1 0,-57 1 0,-11-1 0,-40 1 0,-143-1 0,-248 2-584,-422-4-1134,676-6 1651,132 0 67,47 9 0,0 0 0,-1 0 0,1 0 0,0 0 0,-1 0 0,1 0 0,0-1 0,0 1 0,-1 0 0,1 0 0,0 0 0,0 0 0,-1 0 0,1 0 0,0-1 0,0 1 0,-1 0 0,1 0 0,0 0 0,0-1 0,0 1 0,0 0 0,-1 0 0,1 0 0,0-1 0,0 1 0,0 0 0,0-1 0,0 1 0,0 0 0,0 0 0,-1-1 0,1 1 0,0 0 0,0 0 0,0-1 0,0 1 0,0 0 0,0-1 0,0 1 0,1 0 0,-1 0 0,0-1 0,0 1 0,0 0 0,0 0 0,0-1 0,0 1 0,0 0 0,1 0 0,-1-1 0,0 1 0,0 0 0,0 0 0,0 0 0,1-1 0,7-3 0,1-1 0,0 2 0,0-1 0,0 1 0,0 1 0,10-2 0,190-28 0,183 4-164,1131-12-2481,-767 27 2601,-602 8 165,-152 4-121,-7 0 0,-20-1 0,-58-3 0,-155-3 0,-113-13-164,-747-86-1563,899 82 2528,147 14-235,43 7-306,9 1-12,13 0-70,-1 1 1,0 0-1,0 1 1,14 0-1,168-4 722,499 5-1449,-197 2 204,-459-2 425,39 1 705,150-18 1,-223 16-764,0 1-1,0-1 1,1 0-1,-1 0 1,0 0-1,0 0 1,0 0-1,4-3 1,-7 4-21,0 0 0,0-1-1,0 1 1,0 0 0,0 0 0,0-1 0,0 1 0,0 0 0,0-1 0,0 1 0,0 0-1,0 0 1,0-1 0,0 1 0,0 0 0,0-1 0,0 1 0,-1 0 0,1 0 0,0-1-1,0 1 1,0 0 0,0 0 0,-1-1 0,1 1 0,0 0 0,0 0 0,0 0 0,-1-1-1,1 1 1,0 0 0,0 0 0,-1 0 0,1 0 0,0 0 0,-1 0 0,1-1-1,0 1 1,0 0 0,-1 0 0,1 0 0,0 0 0,-1 0 0,1 0 0,0 0 0,-1 0-1,1 0 1,-17-4-4,1 1 1,-21-2-1,-759-23-1018,638 28 859,93-1 96,-435-10 1428,446 6-1040,113 3-200,119 10-122,452 55-570,69 6 79,-432-53 914,-394-14-359,-2186-7-2446,1885 4 2183,122 1-266,85 0 349,501 0 116,11 0-164,905 0-1870,-248 0 4117,-1299 0-144,56 1-1400,-491-4-2059,536-5 1416,227 7 303,1-1-1,0-1 0,-37-9 1,59 12-183,-1 0 0,1 0 0,-1 0 0,0 0 0,1-1 0,-1 1 0,0 0 0,1-1 0,-1 1 0,1 0 0,-1-1 0,1 1 1,-1 0-1,1-1 0,-1 1 0,1-1 0,-1 1 0,1-1 0,0 1 0,-1-1 0,1 1 0,0-1 0,-1 0 0,1 1 0,0-1 1,0 0-1,-1 1 0,1-1 0,0 0 0,1-1 11,-1 1-1,1 0 1,0-1 0,0 1-1,0 0 1,0 0 0,0 0-1,0-1 1,0 1 0,0 0-1,0 1 1,0-1 0,1 0-1,-1 0 1,2 0 0,19-11 104,1 2 0,0 1 0,30-8 0,82-19-239,227-29 1,151 18-719,149 29 2771,-737 22-1944,-529 1 163,587-5-40,-25 1 369,42-1-487,0 0 0,0 1-1,0-1 1,0 0-1,0 0 1,0 0 0,0 0-1,0 0 1,0 0-1,1 0 1,-1 0 0,0 0-1,0 0 1,0 0 0,0 0-1,0 0 1,0 0-1,0 0 1,0 1 0,0-1-1,0 0 1,0 0-1,0 0 1,0 0 0,0 0-1,0 0 1,0 0 0,0 0-1,0 0 1,0 0-1,0 1 1,0-1 0,0 0-1,0 0 1,0 0-1,0 0 1,0 0 0,0 0-1,0 0 1,0 0 0,0 0-1,0 0 1,0 0-1,0 1 1,0-1 0,0 0-1,-1 0 1,29 7 246,456 54-416,11-35-167,199-17 331,-679-10-11,-8 0 36,1 1 0,0 0 0,-1 0 1,1 1-1,15 3 0,-24-1 255,-13-1 0,-161 8-128,125-10-164,-908 8-1016,930-7 1023,-42-1 3,-105 14-1,169-13 3,0 0 0,1 1 0,-1-1 0,0 1 0,1 0 0,-10 4 0,15-5 0,0-1 0,-1 0 0,1 0 0,0 0 0,-1 1 0,1-1 0,0 0 0,-1 0 0,1 1 0,0-1 0,-1 0 0,1 1 0,0-1 0,0 0 0,0 1 0,-1-1 0,1 0 0,0 1 0,0-1 0,0 1 0,0-1 0,0 0 0,-1 1 0,1-1 0,0 1 0,0-1 0,0 0 0,0 1 0,0-1 0,1 1 0,-1-1 0,0 1 0,0-1 0,0 0 0,0 1 0,0-1 0,0 0 0,1 1 0,-1-1 0,0 1 0,0-1 0,1 0 0,-1 0 0,0 1 0,0-1 0,1 0 0,-1 1 0,0-1 0,1 0 0,-1 0 0,0 1 0,1-1 0,-1 0 0,0 0 0,1 0 0,-1 0 0,1 0 0,0 1 0,27 9 0,-27-9 0,101 22 407,-58-14-96,50 16 0,383 127-299,-334-115-14,201 25 1,-244-54 1,-84-9 0,-34 0 0,-647-5 0,434 7 0,181-4 0,0-2 0,-64-14 0,63 9 0,0 2 0,-53-1 0,75 7 0,1-1 0,-50-13 0,74 15 0,5 0 0,14-1 0,27 2 0,108 15 0,167 40 0,1 1 0,-179-43 0,-220-4 0,-116-3 0,122-5 0,-452 2 0,521-3 0,-1-1 0,0 1 0,0-1 0,-11-4 0,18 5 0,-1 0 0,1 0 0,-1 0 0,0 0 0,1-1 0,-1 1 0,1 0 0,-1 0 0,1-1 0,-1 1 0,1-1 0,-1 1 0,1 0 0,0-1 0,-1 1 0,1-1 0,-1 1 0,1-1 0,0 1 0,-1-1 0,1 1 0,0-1 0,0 1 0,-1-2 0,2 1 0,-1 0 0,0 0 0,1 0 0,-1 0 0,1 0 0,-1 0 0,1 1 0,0-1 0,-1 0 0,1 0 0,0 0 0,0 1 0,0-1 0,0 0 0,-1 1 0,1-1 0,0 1 0,0-1 0,2 0 0,13-7 0,1 0 0,29-8 0,-36 12 0,-8 4 0,0-1 0,0 1 0,-1-1 0,1 1 0,-1-1 0,1 0 0,0 0 0,-1 0 0,1 0 0,-1 0 0,0 0 0,1 0 0,-1-1 0,0 1 0,0 0 0,0-1 0,0 1 0,0-1 0,0 1 0,0-1 0,0 0 0,0 1 0,-1-1 0,1 0 0,-1 1 0,0-1 0,1 0 0,-1 0 0,0 1 0,0-4 0,-1 0 0,0 0 0,0 0 0,0 0 0,-1 0 0,0 0 0,0 0 0,0 0 0,-1 1 0,1-1 0,-7-6 0,-3-5 0,-2 0 0,0 1 0,-32-25 0,-61-38 0,-13 2 0,-190-91 0,-146-32 0,3 34 0,451 164 0,-11-3 0,0 0 0,0 1 0,0 0 0,0 1 0,-21-1 0,16 7 0,17-3 0,1-1 0,0 1 0,-1-1 0,1 1 0,0-1 0,-1 1 0,1 0 0,0-1 0,0 1 0,-1 0 0,1-1 0,0 1 0,0-1 0,0 1 0,0 0 0,0-1 0,0 1 0,0 0 0,0-1 0,0 1 0,0 0 0,1-1 0,-1 1 0,0-1 0,0 1 0,0 0 0,1-1 0,-1 1 0,0-1 0,1 1 0,-1-1 0,1 2 0,4 5 0,0-1 0,0 1 0,0-1 0,1 0 0,0 0 0,0-1 0,11 8 0,58 34 0,-56-37 0,362 180 0,8 3 0,-380-188 0,0 1 0,-1-1 0,14 13 0,-22-17 0,1-1 0,-1 1 0,1-1 0,0 1 0,-1-1 0,1 1 0,-1 0 0,1-1 0,-1 1 0,0 0 0,1-1 0,-1 1 0,0 0 0,1 0 0,-1 0 0,0-1 0,0 1 0,0 0 0,0 0 0,0-1 0,0 1 0,0 1 0,0-1 0,0 0 0,-1-1 0,1 1 0,-1-1 0,1 1 0,-1-1 0,1 1 0,-1-1 0,1 1 0,-1-1 0,0 1 0,1-1 0,-1 0 0,0 1 0,1-1 0,-1 0 0,0 0 0,1 1 0,-2-1 0,-37 3 0,38-3 0,-91-7 0,83 5 0,0 1 0,0-1 0,1 0 0,-1-1 0,1 0 0,-1-1 0,1 0 0,-10-6 0,15 7 0,0 0 0,0 0 0,0 0 0,0-1 0,1 1 0,-1-1 0,1 1 0,0-1 0,0 0 0,0 0 0,1 0 0,-1 0 0,-1-8 0,-8-63 0,7 36 0,-13-74 0,8 41 0,-34-124 0,40 185 0,-1 0 0,0 1 0,0 0 0,-1 0 0,-7-11 0,9 17 0,0 1 0,0-1 0,0 1 0,0 0 0,0 0 0,-1 0 0,0 0 0,1 1 0,-1-1 0,0 1 0,0 0 0,0 0 0,-1 1 0,1-1 0,-7-1 0,-2 1 0,1-1 0,-1 2 0,0 0 0,0 0 0,1 1 0,-1 1 0,0 0 0,-16 4 0,22-3 0,0 0 0,1 0 0,-1 0 0,1 1 0,0 0 0,0 1 0,0-1 0,0 1 0,0 0 0,1 1 0,0-1 0,0 1 0,0 0 0,0 0 0,1 1 0,0-1 0,-4 8 0,-14 22 0,-1 0 0,-2-2 0,-1-1 0,-2-1 0,0-2 0,-3 0 0,0-2 0,-1-1 0,-64 37 0,89-58 0,0-1 0,0 0 0,0 0 0,-1-1 0,1 0 0,-1 0 0,0 0 0,0-1 0,-8 1 0,15-3 0,1 0 0,-1 0 0,0 0 0,1 0 0,-1 0 0,0 0 0,1 0 0,-1 0 0,0-1 0,1 1 0,-1 0 0,0 0 0,1 0 0,-1-1 0,1 1 0,-1 0 0,1-1 0,-1 1 0,0-1 0,1 1 0,-1-1 0,1 1 0,0 0 0,-1-1 0,1 0 0,-1 1 0,1-1 0,0 1 0,-1-1 0,1 1 0,0-1 0,-1-1 0,1 0 0,0 0 0,0 0 0,0 0 0,0 0 0,1-1 0,-1 1 0,0 0 0,1 0 0,0 0 0,1-3 0,26-47 0,-27 51 0,22-33 69,3 2 0,31-31 1,-1 1-1643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5:34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406 1552 24575,'2'0'0,"0"-1"0,0 0 0,0 0 0,-1 0 0,1 0 0,0 0 0,-1 0 0,1-1 0,-1 1 0,1 0 0,-1-1 0,0 1 0,0-1 0,0 0 0,0 1 0,0-1 0,0 0 0,0 0 0,0 1 0,0-1 0,-1 0 0,1 0 0,-1 0 0,0 0 0,1 0 0,-1 0 0,0 0 0,0 0 0,0 0 0,-1 0 0,1 0 0,0 0 0,-1 0 0,1 0 0,-1 1 0,1-1 0,-1 0 0,-2-3 0,-3-6 0,-1 0 0,0 0 0,0 1 0,-17-18 0,21 25 0,-154-154 0,-1-2 0,150 151 0,0-2 0,1 1 0,0-1 0,1 0 0,-10-20 0,15 25 0,-1 1 0,1 0 0,-1-1 0,1 1 0,1-1 0,-1 1 0,0-1 0,1 1 0,0-1 0,0 0 0,1 1 0,-1-1 0,1 1 0,0-1 0,0 1 0,0-1 0,5-7 0,-3 6 0,0 1 0,1 0 0,-1 0 0,1 0 0,1 0 0,-1 1 0,1-1 0,0 1 0,9-6 0,6-2 0,33-15 0,24-5 0,0 3 0,2 4 0,0 3 0,142-19 0,335-1 0,-548 41 0,351 1 0,-309 7 0,-50-7 0,0 0 0,1 0 0,-1 0 0,1 0 0,-1 0 0,0 0 0,1 0 0,-1 0 0,1 0 0,-1 1 0,0-1 0,1 0 0,-1 0 0,0 0 0,1 1 0,-1-1 0,0 0 0,1 0 0,-1 1 0,0-1 0,1 0 0,-1 0 0,0 1 0,0-1 0,1 0 0,-1 1 0,0-1 0,0 1 0,0-1 0,0 0 0,1 1 0,-1-1 0,0 0 0,0 1 0,0-1 0,0 1 0,0-1 0,0 0 0,0 1 0,0-1 0,0 1 0,0-1 0,0 0 0,0 1 0,-1-1 0,1 1 0,0-1 0,0 0 0,0 1 0,-1 0 0,-16 13 0,14-12 0,-123 76 0,123-76 0,1 0 0,-1 0 0,1 0 0,0 0 0,-1 0 0,1 1 0,-3 4 0,4-6 0,1 0 0,-1 0 0,1 0 0,0 0 0,-1 0 0,1 0 0,0 0 0,-1 0 0,1 0 0,0 0 0,0 0 0,0 0 0,0 0 0,0 0 0,0 0 0,0 0 0,1 0 0,-1 0 0,0 1 0,2 0 0,0 1 0,0-1 0,0 0 0,0 0 0,1 0 0,-1 0 0,1 0 0,-1 0 0,1 0 0,-1-1 0,1 1 0,0-1 0,0 0 0,0 0 0,0 0 0,0 0 0,6 0 0,53 11 0,2-3 0,0-2 0,93-3 0,-78-3 0,470 0 0,-539-1 0,7 1 0,-1-2 0,1 0 0,-1-1 0,19-5 0,-31 6 0,0 0 0,0 0 0,0-1 0,0 0 0,0 0 0,-1 0 0,1 0 0,-1-1 0,1 1 0,-1-1 0,0 0 0,0 0 0,0 0 0,-1 0 0,1 0 0,-1-1 0,1 1 0,-1-1 0,0 0 0,2-7 0,0-1 0,-1-1 0,0 0 0,0 0 0,-2 0 0,0 0 0,0 0 0,-1 0 0,-1 0 0,0 0 0,-1 0 0,0 0 0,-1 0 0,0 0 0,-1 1 0,-1-1 0,0 1 0,0 0 0,-10-15 0,-7-3 0,-2 1 0,0 1 0,-2 1 0,-1 2 0,-1 0 0,-1 2 0,-52-32 0,-239-113 0,315 166 0,-2-2 2,-282-119-1369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8:12.4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1191 133 24536,'-25'-132'0,"-1141"132"0,1545 132 0,433-132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18:30.1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1145 222 24575,'-199'-15'0,"71"3"0,155 13 0,-14 0 0,0 0 0,0-2 0,0 1 0,0-2 0,15-2 0,-12-4 0,-16 7 0,0 1 0,0-1 0,0 1 0,0-1 0,0 1 0,0-1 0,0 1 0,0-1 0,0 1 0,0-1 0,0 1 0,0-1 0,0 1 0,0-1 0,-1 1 0,1-1 0,0 1 0,0-1 0,-1 1 0,1-1 0,0 1 0,-1-1 0,1 1 0,0 0 0,-1-1 0,1 1 0,-1 0 0,1-1 0,0 1 0,-1 0 0,1 0 0,-1-1 0,1 1 0,-1 0 0,1 0 0,-1 0 0,1 0 0,-1-1 0,0 1 0,-19-9 0,1 0 0,-2 1 0,-39-10 0,-73-7 0,107 20 0,-275-33 0,-6-2 0,261 30 0,36 6 0,18 4 0,414 64 0,75 10 0,-442-67 0,0 2 0,67 20 0,-107-22 0,-23-3 0,-33-1 0,37-3 0,-378 0 0,170-2 0,499 2 0,-333 0 0,39 0 0,31 0 0,35 1 0,-2 0 0,75-8 0,-88-4 0,-33 1 0,-16 2 0,-24-5 0,-18 3 0,1 2 0,-67-3 0,-32 4 0,474 10 0,-809-3 0,399-1 0,20-1 0,-94 10 0,140-5 0,14 0 0,29 2 0,460 7 0,-219-12 0,-257 1 0,11-1 0,-1 1 0,42 7 0,-64-8 0,0 0 0,0 0 0,0 0 0,1 0 0,-1 0 0,0 0 0,0 0 0,0 0 0,1 0 0,-1 0 0,0 1 0,0-1 0,0 0 0,1 0 0,-1 0 0,0 0 0,0 0 0,0 0 0,0 1 0,0-1 0,1 0 0,-1 0 0,0 0 0,0 0 0,0 1 0,0-1 0,0 0 0,0 0 0,0 0 0,0 1 0,0-1 0,1 0 0,-1 0 0,0 0 0,0 1 0,0-1 0,0 0 0,0 0 0,0 1 0,-1-1 0,1 0 0,0 0 0,0 0 0,0 1 0,0-1 0,0 0 0,0 0 0,-11 12 0,7-9 0,1-1 0,-1 0 0,0 0 0,1 0 0,-1 0 0,0-1 0,-8 3 0,-42 1 0,-90-3 0,71-2 0,-397-1 0,446 1 0,61-1 0,1507 1-1041,-1824 1 1157,-426-3 636,659 2-666,-91-14 1,102 2-87,36 12 0,-1 0 0,1 0 0,0 0 0,0 0 0,0 0 0,-1 0 0,1-1 0,0 1 0,0 0 0,0 0 0,0 0 0,-1 0 0,1-1 0,0 1 0,0 0 0,0 0 0,0 0 0,0-1 0,0 1 0,0 0 0,0 0 0,0-1 0,0 1 0,-1 0 0,1 0 0,0 0 0,0-1 0,0 1 0,1 0 0,-1 0 0,0-1 0,0 1 0,0 0 0,0 0 0,0-1 0,0 1 0,0 0 0,0 0 0,0 0 0,0-1 0,1 1 0,-1 0 0,0 0 0,0 0 0,0 0 0,0-1 0,1 1 0,-1 0 0,0 0 0,0 0 0,0 0 0,1 0 0,-1 0 0,0-1 0,0 1 0,0 0 0,1 0 0,-1 0 0,0 0 0,0 0 0,1 0 0,-1 0 0,0 0 0,1 0 0,16-5 0,0 1 0,0 1 0,0 1 0,1 0 0,0 1 0,26 2 0,-1-2 0,6-1 0,-15 0 0,49 4 0,-473-22 0,250 17 0,116 2 0,45 0 0,319 2 0,-1060-1 0,1254 0 0,-546 1 0,-1-1 0,1 2 0,0 0 0,-17 5 0,24-6 0,-1 1 0,1 0 0,0 0 0,-1 0 0,1 1 0,1 0 0,-1 0 0,0 0 0,1 0 0,-1 1 0,1 0 0,-4 4 0,7-7 0,0 0 0,0 0 0,1 0 0,-1-1 0,0 1 0,1 0 0,-1 0 0,1 0 0,-1 0 0,1 0 0,-1 0 0,1 0 0,0 1 0,-1-1 0,1 0 0,0 0 0,0 0 0,0 0 0,0 0 0,0 0 0,0 0 0,0 1 0,0-1 0,1 0 0,-1 0 0,0 0 0,1 0 0,-1 0 0,0 0 0,1 0 0,0 0 0,-1 0 0,1 0 0,-1 0 0,1 0 0,0 0 0,0-1 0,0 1 0,-1 0 0,1 0 0,0-1 0,0 1 0,0-1 0,0 1 0,0-1 0,0 1 0,0-1 0,0 1 0,2-1 0,4 3 0,1-1 0,0 0 0,0 0 0,0-1 0,11 1 0,308 7 0,-187 0-1365,-90-6-5461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3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.xml"/><Relationship Id="rId11" Type="http://schemas.openxmlformats.org/officeDocument/2006/relationships/image" Target="../media/image15.png"/><Relationship Id="rId5" Type="http://schemas.openxmlformats.org/officeDocument/2006/relationships/image" Target="../media/image120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5" Type="http://schemas.openxmlformats.org/officeDocument/2006/relationships/image" Target="../media/image17.png"/><Relationship Id="rId4" Type="http://schemas.openxmlformats.org/officeDocument/2006/relationships/customXml" Target="../ink/ink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customXml" Target="../ink/ink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8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customXml" Target="../ink/ink20.xml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Wellness-Whiz: AI-Powered Health Revolution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public health through intelligent technology and accessible healthcare information for every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3581"/>
            <a:ext cx="909601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Public Health Crisis We Face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45988"/>
            <a:ext cx="4196358" cy="2118955"/>
          </a:xfrm>
          <a:prstGeom prst="roundRect">
            <a:avLst>
              <a:gd name="adj" fmla="val 449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8224" y="3380423"/>
            <a:ext cx="351151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80 Million Worldwide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8224" y="3941802"/>
            <a:ext cx="372749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Struggle with low health literacy, unable to process basic health information effectively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145988"/>
            <a:ext cx="4196358" cy="2118955"/>
          </a:xfrm>
          <a:prstGeom prst="roundRect">
            <a:avLst>
              <a:gd name="adj" fmla="val 449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51396" y="3380423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 out of 10 Adults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451396" y="3941802"/>
            <a:ext cx="372749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fundamental skills needed to manage their health and prevent disease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145988"/>
            <a:ext cx="4196358" cy="2118955"/>
          </a:xfrm>
          <a:prstGeom prst="roundRect">
            <a:avLst>
              <a:gd name="adj" fmla="val 449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74568" y="3380423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 in 10 Adults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9874568" y="3941802"/>
            <a:ext cx="372749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Already managing at least one chronic disease with limited understanding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52009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illiteracy creates a dangerous cascade of poor outcomes, delayed care, and preventable deaths across our healthcare system.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D12523-790F-28E4-D5CA-164D4D5D821E}"/>
                  </a:ext>
                </a:extLst>
              </p14:cNvPr>
              <p14:cNvContentPartPr/>
              <p14:nvPr/>
            </p14:nvContentPartPr>
            <p14:xfrm>
              <a:off x="12858735" y="7790745"/>
              <a:ext cx="1620360" cy="221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D12523-790F-28E4-D5CA-164D4D5D82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04735" y="7682745"/>
                <a:ext cx="172800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4B3A5DC-B832-D444-9A03-1CDD26AB149A}"/>
                  </a:ext>
                </a:extLst>
              </p14:cNvPr>
              <p14:cNvContentPartPr/>
              <p14:nvPr/>
            </p14:nvContentPartPr>
            <p14:xfrm>
              <a:off x="13250055" y="7791990"/>
              <a:ext cx="179280" cy="127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4B3A5DC-B832-D444-9A03-1CDD26AB14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96055" y="7683990"/>
                <a:ext cx="2869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B51EB30-6C55-44A8-E86A-37F62AF7253C}"/>
                  </a:ext>
                </a:extLst>
              </p14:cNvPr>
              <p14:cNvContentPartPr/>
              <p14:nvPr/>
            </p14:nvContentPartPr>
            <p14:xfrm>
              <a:off x="12544095" y="7675350"/>
              <a:ext cx="1053360" cy="354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B51EB30-6C55-44A8-E86A-37F62AF72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35095" y="7666350"/>
                <a:ext cx="10710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69706E-FF31-02FE-493B-0500E8C29077}"/>
                  </a:ext>
                </a:extLst>
              </p14:cNvPr>
              <p14:cNvContentPartPr/>
              <p14:nvPr/>
            </p14:nvContentPartPr>
            <p14:xfrm>
              <a:off x="12693855" y="7775430"/>
              <a:ext cx="1320480" cy="17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69706E-FF31-02FE-493B-0500E8C290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87735" y="7769310"/>
                <a:ext cx="13327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B57D86-40A0-8275-1CBD-C7D08038613A}"/>
                  </a:ext>
                </a:extLst>
              </p14:cNvPr>
              <p14:cNvContentPartPr/>
              <p14:nvPr/>
            </p14:nvContentPartPr>
            <p14:xfrm>
              <a:off x="12842535" y="7718910"/>
              <a:ext cx="1644480" cy="393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B57D86-40A0-8275-1CBD-C7D0803861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79895" y="7655910"/>
                <a:ext cx="1770120" cy="51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557153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Human Cost of Health Misinformation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4695944" cy="3865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Devastating Real-World Impact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1.5-3x higher risk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adverse health outcomes for those with low health literacy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051334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2x more likely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require hospitalization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453408"/>
            <a:ext cx="6342102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800 deaths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a single COVID-19 misinformation claim about methanol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185404"/>
            <a:ext cx="6342102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5,876 hospitalizations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60 cases of permanent blindness from the same false claim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5030748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"When health information fails, lives are lost."</a:t>
            </a: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15812-B755-01B0-6C3F-46F50794CD01}"/>
              </a:ext>
            </a:extLst>
          </p:cNvPr>
          <p:cNvGrpSpPr/>
          <p:nvPr/>
        </p:nvGrpSpPr>
        <p:grpSpPr>
          <a:xfrm>
            <a:off x="12826695" y="7518390"/>
            <a:ext cx="1714320" cy="701115"/>
            <a:chOff x="12826695" y="7518390"/>
            <a:chExt cx="1714320" cy="7011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B2B621-06AA-0D9A-C410-9EC828AD30CB}"/>
                    </a:ext>
                  </a:extLst>
                </p14:cNvPr>
                <p14:cNvContentPartPr/>
                <p14:nvPr/>
              </p14:nvContentPartPr>
              <p14:xfrm>
                <a:off x="12826695" y="7645305"/>
                <a:ext cx="1714320" cy="57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B2B621-06AA-0D9A-C410-9EC828AD30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64055" y="7582305"/>
                  <a:ext cx="183996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7F30D5-3C07-6898-459B-431548449EFF}"/>
                    </a:ext>
                  </a:extLst>
                </p14:cNvPr>
                <p14:cNvContentPartPr/>
                <p14:nvPr/>
              </p14:nvContentPartPr>
              <p14:xfrm>
                <a:off x="12978975" y="7518390"/>
                <a:ext cx="972000" cy="55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7F30D5-3C07-6898-459B-431548449E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15975" y="7455390"/>
                  <a:ext cx="1097640" cy="68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FDDF44C-843A-2D55-F2D4-E54F8556D76E}"/>
                  </a:ext>
                </a:extLst>
              </p14:cNvPr>
              <p14:cNvContentPartPr/>
              <p14:nvPr/>
            </p14:nvContentPartPr>
            <p14:xfrm>
              <a:off x="12839295" y="8248470"/>
              <a:ext cx="429120" cy="47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FDDF44C-843A-2D55-F2D4-E54F8556D7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34615" y="8244150"/>
                <a:ext cx="4377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1F112A7-AC45-9CBB-A4C7-9FA6FD12D549}"/>
                  </a:ext>
                </a:extLst>
              </p14:cNvPr>
              <p14:cNvContentPartPr/>
              <p14:nvPr/>
            </p14:nvContentPartPr>
            <p14:xfrm>
              <a:off x="12798975" y="8225790"/>
              <a:ext cx="690120" cy="88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1F112A7-AC45-9CBB-A4C7-9FA6FD12D5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94655" y="8221470"/>
                <a:ext cx="698760" cy="9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702" y="526494"/>
            <a:ext cx="5705237" cy="5961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$4.1 Trillion Problem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7702" y="1504117"/>
            <a:ext cx="13294995" cy="6103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 of healthcare costs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go toward managing chronic and mental health conditions—many preventable with better health literacy. Improving health awareness could save </a:t>
            </a:r>
            <a:r>
              <a:rPr lang="en-US" sz="1500" b="1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$25 billion annually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" y="2328982"/>
            <a:ext cx="10970300" cy="463319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103608" y="6992660"/>
            <a:ext cx="190738" cy="190738"/>
          </a:xfrm>
          <a:prstGeom prst="roundRect">
            <a:avLst>
              <a:gd name="adj" fmla="val 9588"/>
            </a:avLst>
          </a:prstGeom>
          <a:solidFill>
            <a:srgbClr val="4950BC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4355306" y="6992660"/>
            <a:ext cx="1721287" cy="190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Chronic Conditions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228993" y="6992660"/>
            <a:ext cx="190738" cy="190738"/>
          </a:xfrm>
          <a:prstGeom prst="roundRect">
            <a:avLst>
              <a:gd name="adj" fmla="val 9588"/>
            </a:avLst>
          </a:prstGeom>
          <a:solidFill>
            <a:srgbClr val="BCB549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480691" y="6992660"/>
            <a:ext cx="1548884" cy="190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Preventable Care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67702" y="7397948"/>
            <a:ext cx="13294995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4CBB51-869D-5757-BBE4-392ECB76304E}"/>
                  </a:ext>
                </a:extLst>
              </p14:cNvPr>
              <p14:cNvContentPartPr/>
              <p14:nvPr/>
            </p14:nvContentPartPr>
            <p14:xfrm rot="712800">
              <a:off x="12916717" y="7596784"/>
              <a:ext cx="619156" cy="600682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4CBB51-869D-5757-BBE4-392ECB7630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12800">
                <a:off x="12853721" y="7534160"/>
                <a:ext cx="744787" cy="726289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9C7CC73-0084-1F5E-AFA1-97280C13AF2F}"/>
              </a:ext>
            </a:extLst>
          </p:cNvPr>
          <p:cNvGrpSpPr/>
          <p:nvPr/>
        </p:nvGrpSpPr>
        <p:grpSpPr>
          <a:xfrm>
            <a:off x="12858375" y="7722870"/>
            <a:ext cx="1575000" cy="411840"/>
            <a:chOff x="12858375" y="7722870"/>
            <a:chExt cx="157500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66E032-220A-81D3-D852-DB9672662277}"/>
                    </a:ext>
                  </a:extLst>
                </p14:cNvPr>
                <p14:cNvContentPartPr/>
                <p14:nvPr/>
              </p14:nvContentPartPr>
              <p14:xfrm>
                <a:off x="12858375" y="7722870"/>
                <a:ext cx="1575000" cy="38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66E032-220A-81D3-D852-DB96726622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95735" y="7659870"/>
                  <a:ext cx="17006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2443C7-ACAF-DBCB-851B-2142CDA5D887}"/>
                    </a:ext>
                  </a:extLst>
                </p14:cNvPr>
                <p14:cNvContentPartPr/>
                <p14:nvPr/>
              </p14:nvContentPartPr>
              <p14:xfrm>
                <a:off x="13944495" y="7866510"/>
                <a:ext cx="282960" cy="268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2443C7-ACAF-DBCB-851B-2142CDA5D8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81855" y="7803870"/>
                  <a:ext cx="408600" cy="39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B47A4D-51DF-1864-226B-E33E5845E834}"/>
                  </a:ext>
                </a:extLst>
              </p14:cNvPr>
              <p14:cNvContentPartPr/>
              <p14:nvPr/>
            </p14:nvContentPartPr>
            <p14:xfrm>
              <a:off x="13242495" y="8286630"/>
              <a:ext cx="159480" cy="9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B47A4D-51DF-1864-226B-E33E5845E8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179495" y="8223990"/>
                <a:ext cx="285120" cy="13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8464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Misinformation Spreads Faster Than Facts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2998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100x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50147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Viral Advantage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505212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False health news reaches 100,000 people while facts reach only 1,000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982998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88%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89665" y="5014793"/>
            <a:ext cx="285095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 Illiteracy Rate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5505212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Adults struggle with understanding basic health information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982998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56%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50147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Disrupted Services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5505212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health services disrupted globally during pandemic peak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D2C865-9A88-5646-4103-6BCB0464AF72}"/>
                  </a:ext>
                </a:extLst>
              </p14:cNvPr>
              <p14:cNvContentPartPr/>
              <p14:nvPr/>
            </p14:nvContentPartPr>
            <p14:xfrm>
              <a:off x="12962775" y="7819545"/>
              <a:ext cx="1587600" cy="297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D2C865-9A88-5646-4103-6BCB0464AF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0135" y="7756545"/>
                <a:ext cx="1713240" cy="42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832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Introducing WellnessWhiz: The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06040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961084"/>
            <a:ext cx="3664744" cy="3048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280190" y="3135392"/>
            <a:ext cx="366474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Health Assistant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980140"/>
            <a:ext cx="366474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Gemini API integration provides accurate, personalized health guidance 24/7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606040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961084"/>
            <a:ext cx="3664863" cy="3048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171748" y="3135392"/>
            <a:ext cx="366486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Multi-Modal Communication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980140"/>
            <a:ext cx="366486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Text-to-speech and voice recognition break down literacy barriers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465683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20728"/>
            <a:ext cx="7556421" cy="3048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280190" y="5995035"/>
            <a:ext cx="421612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Emergency Support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48545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location-based emergency services and nearest healthcare facility finder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A6C9372-1A9E-88FA-820D-96484CABF326}"/>
                  </a:ext>
                </a:extLst>
              </p14:cNvPr>
              <p14:cNvContentPartPr/>
              <p14:nvPr/>
            </p14:nvContentPartPr>
            <p14:xfrm>
              <a:off x="13017459" y="7831783"/>
              <a:ext cx="1113192" cy="21492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A6C9372-1A9E-88FA-820D-96484CABF3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54815" y="7769142"/>
                <a:ext cx="1238840" cy="340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B3D398E-E427-B8CB-51E7-F5FD502C6D30}"/>
                  </a:ext>
                </a:extLst>
              </p14:cNvPr>
              <p14:cNvContentPartPr/>
              <p14:nvPr/>
            </p14:nvContentPartPr>
            <p14:xfrm>
              <a:off x="12837135" y="7791105"/>
              <a:ext cx="1708560" cy="27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B3D398E-E427-B8CB-51E7-F5FD502C6D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74135" y="7728465"/>
                <a:ext cx="1834200" cy="40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503" y="470416"/>
            <a:ext cx="6945511" cy="5325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Technical Architecture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6503" y="1428988"/>
            <a:ext cx="3632478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Prompt Engineering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6503" y="1940123"/>
            <a:ext cx="6510814" cy="4343519"/>
          </a:xfrm>
          <a:prstGeom prst="roundRect">
            <a:avLst>
              <a:gd name="adj" fmla="val 1648"/>
            </a:avLst>
          </a:prstGeom>
          <a:solidFill>
            <a:srgbClr val="F2F2F2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88050" y="1940123"/>
            <a:ext cx="6527721" cy="4343519"/>
          </a:xfrm>
          <a:prstGeom prst="roundRect">
            <a:avLst>
              <a:gd name="adj" fmla="val 589"/>
            </a:avLst>
          </a:prstGeom>
          <a:solidFill>
            <a:srgbClr val="F2F2F2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58428" y="2067877"/>
            <a:ext cx="6186964" cy="40880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async function callGeminiAPI(userQuery) {  const basePrompt = 'WellnessWhiz Assistant';  let instructedQuery = '';    if (currentMode === 'drug') {    const drugData = await getDrugInfo(userQuery);    instructedQuery = `${basePrompt}     Format data: ${JSON.stringify(drugData)}`;  }    const response = await fetch(apiUrl, {    method: 'POST',    body: JSON.stringify(payload)  });}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530703" y="1428988"/>
            <a:ext cx="3577709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Audio Processing Innovation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30703" y="1918811"/>
            <a:ext cx="6510814" cy="5450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Converting raw Google TTS API data into playable audio files through manual WAV header construction and PCM data processing.</a:t>
            </a:r>
            <a:endParaRPr lang="en-US" sz="13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703" y="2655570"/>
            <a:ext cx="4213503" cy="421350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30703" y="7060763"/>
            <a:ext cx="6510814" cy="5450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speech synthesis makes health information accessible to users with reading difficulties.</a:t>
            </a:r>
            <a:endParaRPr lang="en-US" sz="1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A5EFE6-9A83-674E-29BA-A48BA7B1E4ED}"/>
                  </a:ext>
                </a:extLst>
              </p14:cNvPr>
              <p14:cNvContentPartPr/>
              <p14:nvPr/>
            </p14:nvContentPartPr>
            <p14:xfrm>
              <a:off x="12811935" y="7757985"/>
              <a:ext cx="1666800" cy="32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A5EFE6-9A83-674E-29BA-A48BA7B1E4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48935" y="7695345"/>
                <a:ext cx="1792440" cy="45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243"/>
            <a:ext cx="1119842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Hackathon Innovation: Breaking Barriers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45650"/>
            <a:ext cx="1134070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572464"/>
            <a:ext cx="459295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Local Emergency Support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062883"/>
            <a:ext cx="1168193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Geolocation API integration with Google Maps to connect users with nearest hospitals, pharmacies, and emergency services in real-time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15502"/>
            <a:ext cx="1134070" cy="16698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242316"/>
            <a:ext cx="377463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 India Coverage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732734"/>
            <a:ext cx="1168193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UI translation and Gemini API multilingual support for Hindi, Tamil, Bengali, and other regional languages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685353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912168"/>
            <a:ext cx="339221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Voice-First Accessibility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402586"/>
            <a:ext cx="116819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Speech recognition and text-to-speech in multiple Indian languages, removing literacy barriers entirely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622F6C-91A8-C3E7-7738-2D0967E723A7}"/>
                  </a:ext>
                </a:extLst>
              </p14:cNvPr>
              <p14:cNvContentPartPr/>
              <p14:nvPr/>
            </p14:nvContentPartPr>
            <p14:xfrm>
              <a:off x="12725895" y="7806945"/>
              <a:ext cx="2026080" cy="214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622F6C-91A8-C3E7-7738-2D0967E723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63255" y="7744305"/>
                <a:ext cx="2151720" cy="34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BAD8DA0-2EEF-AE62-09A9-5444373E1CAB}"/>
              </a:ext>
            </a:extLst>
          </p:cNvPr>
          <p:cNvGrpSpPr/>
          <p:nvPr/>
        </p:nvGrpSpPr>
        <p:grpSpPr>
          <a:xfrm>
            <a:off x="13001700" y="7866345"/>
            <a:ext cx="1380240" cy="287445"/>
            <a:chOff x="13001700" y="7866345"/>
            <a:chExt cx="1380240" cy="2874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64FBBC-1516-823C-E504-E4F150484ED8}"/>
                    </a:ext>
                  </a:extLst>
                </p14:cNvPr>
                <p14:cNvContentPartPr/>
                <p14:nvPr/>
              </p14:nvContentPartPr>
              <p14:xfrm>
                <a:off x="13001700" y="7866345"/>
                <a:ext cx="1360800" cy="27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64FBBC-1516-823C-E504-E4F150484E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38700" y="7803345"/>
                  <a:ext cx="14864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76BADB-BDE7-9925-557A-046140B04636}"/>
                    </a:ext>
                  </a:extLst>
                </p14:cNvPr>
                <p14:cNvContentPartPr/>
                <p14:nvPr/>
              </p14:nvContentPartPr>
              <p14:xfrm>
                <a:off x="14344500" y="8119230"/>
                <a:ext cx="37440" cy="3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76BADB-BDE7-9925-557A-046140B046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81500" y="8056230"/>
                  <a:ext cx="163080" cy="160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224" y="513874"/>
            <a:ext cx="7839551" cy="11646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Future of Public Health is Here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931664" y="2167533"/>
            <a:ext cx="7560112" cy="894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"Transforming WellnessWhiz from a health information chatbot into an actionable, inclusive public health tool for every citizen—regardless of language, literacy, or location."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2224" y="1957983"/>
            <a:ext cx="22860" cy="1313498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52224" y="3481030"/>
            <a:ext cx="745450" cy="1118116"/>
          </a:xfrm>
          <a:prstGeom prst="roundRect">
            <a:avLst>
              <a:gd name="adj" fmla="val 3600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30" y="3865364"/>
            <a:ext cx="279440" cy="3493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4008" y="3667363"/>
            <a:ext cx="2329577" cy="291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Ready to Deploy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652224" y="4785479"/>
            <a:ext cx="745450" cy="1118116"/>
          </a:xfrm>
          <a:prstGeom prst="roundRect">
            <a:avLst>
              <a:gd name="adj" fmla="val 3600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30" y="5169813"/>
            <a:ext cx="279440" cy="3493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4008" y="4971812"/>
            <a:ext cx="2329577" cy="291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Solution</a:t>
            </a:r>
            <a:endParaRPr lang="en-US" sz="1800" dirty="0"/>
          </a:p>
        </p:txBody>
      </p:sp>
      <p:sp>
        <p:nvSpPr>
          <p:cNvPr id="12" name="Shape 7"/>
          <p:cNvSpPr/>
          <p:nvPr/>
        </p:nvSpPr>
        <p:spPr>
          <a:xfrm>
            <a:off x="652224" y="6089928"/>
            <a:ext cx="745450" cy="1118116"/>
          </a:xfrm>
          <a:prstGeom prst="roundRect">
            <a:avLst>
              <a:gd name="adj" fmla="val 3600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30" y="6474262"/>
            <a:ext cx="279440" cy="34932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4008" y="6276261"/>
            <a:ext cx="2329577" cy="291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Life-Saving Impact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652224" y="7417594"/>
            <a:ext cx="7839551" cy="298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us in revolutionizing public health through accessible, intelligent technology.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523</Words>
  <Application>Microsoft Office PowerPoint</Application>
  <PresentationFormat>Custom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Consolas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VIRANSH JAIN</cp:lastModifiedBy>
  <cp:revision>3</cp:revision>
  <dcterms:created xsi:type="dcterms:W3CDTF">2025-09-17T13:06:00Z</dcterms:created>
  <dcterms:modified xsi:type="dcterms:W3CDTF">2025-09-17T13:18:30Z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5A0F417964A44A50B4B331820D832EA9_12</vt:lpwstr>
  </property>
  <property fmtid="{D5CDD505-2E9C-101B-9397-08002B2CF9AE}" pid="3" name="KSOProductBuildVer">
    <vt:lpwstr>1033-12.2.0.22549</vt:lpwstr>
  </property>
</Properties>
</file>